
<file path=[Content_Types].xml><?xml version="1.0" encoding="utf-8"?>
<Types xmlns="http://schemas.openxmlformats.org/package/2006/content-types">
  <Default Extension="xml" ContentType="application/xml"/>
  <Default Extension="xls" ContentType="application/vnd.ms-excel"/>
  <Default Extension="jpeg" ContentType="image/jpeg"/>
  <Default Extension="jpg" ContentType="image/png"/>
  <Default Extension="rels" ContentType="application/vnd.openxmlformats-package.relationships+xml"/>
  <Default Extension="xlsx" ContentType="application/vnd.openxmlformats-officedocument.spreadsheetml.sheet"/>
  <Default Extension="vml" ContentType="application/vnd.openxmlformats-officedocument.vmlDrawi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6.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7.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8.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9.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0.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1.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2.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3.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4.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5.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6.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27.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28.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29.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0.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1.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2.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3.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34.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35.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9.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media/image23.jpg" ContentType="image/jpeg"/>
  <Override PartName="/ppt/media/image32.jpg" ContentType="image/jpeg"/>
  <Override PartName="/ppt/media/image40.jpg" ContentType="image/jpeg"/>
  <Override PartName="/ppt/media/image43.jpg" ContentType="image/jpeg"/>
  <Override PartName="/ppt/media/image44.jpg" ContentType="image/jpeg"/>
  <Override PartName="/ppt/charts/chart2.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57.jpg" ContentType="image/jpeg"/>
  <Override PartName="/ppt/media/image59.jp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61.jpg" ContentType="image/jpeg"/>
  <Override PartName="/ppt/charts/chart4.xml" ContentType="application/vnd.openxmlformats-officedocument.drawingml.chart+xml"/>
  <Override PartName="/ppt/drawings/drawing2.xml" ContentType="application/vnd.openxmlformats-officedocument.drawingml.chartshapes+xml"/>
  <Override PartName="/ppt/media/image62.jp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 id="2147483697" r:id="rId2"/>
    <p:sldMasterId id="2147483717" r:id="rId3"/>
    <p:sldMasterId id="2147483737" r:id="rId4"/>
    <p:sldMasterId id="2147483748" r:id="rId5"/>
    <p:sldMasterId id="2147483756" r:id="rId6"/>
    <p:sldMasterId id="2147483775" r:id="rId7"/>
    <p:sldMasterId id="2147483783" r:id="rId8"/>
    <p:sldMasterId id="2147483793" r:id="rId9"/>
    <p:sldMasterId id="2147483803" r:id="rId10"/>
    <p:sldMasterId id="2147483813" r:id="rId11"/>
    <p:sldMasterId id="2147483823" r:id="rId12"/>
    <p:sldMasterId id="2147483832" r:id="rId13"/>
    <p:sldMasterId id="2147483841" r:id="rId14"/>
    <p:sldMasterId id="2147483851" r:id="rId15"/>
    <p:sldMasterId id="2147483871" r:id="rId16"/>
    <p:sldMasterId id="2147483891" r:id="rId17"/>
    <p:sldMasterId id="2147483911" r:id="rId18"/>
    <p:sldMasterId id="2147483921" r:id="rId19"/>
    <p:sldMasterId id="2147483936" r:id="rId20"/>
    <p:sldMasterId id="2147483956" r:id="rId21"/>
    <p:sldMasterId id="2147483976" r:id="rId22"/>
    <p:sldMasterId id="2147483987" r:id="rId23"/>
    <p:sldMasterId id="2147483995" r:id="rId24"/>
    <p:sldMasterId id="2147484014" r:id="rId25"/>
    <p:sldMasterId id="2147484022" r:id="rId26"/>
    <p:sldMasterId id="2147484032" r:id="rId27"/>
    <p:sldMasterId id="2147484042" r:id="rId28"/>
    <p:sldMasterId id="2147484052" r:id="rId29"/>
    <p:sldMasterId id="2147484062" r:id="rId30"/>
    <p:sldMasterId id="2147484071" r:id="rId31"/>
    <p:sldMasterId id="2147484080" r:id="rId32"/>
    <p:sldMasterId id="2147484090" r:id="rId33"/>
    <p:sldMasterId id="2147484110" r:id="rId34"/>
    <p:sldMasterId id="2147484130" r:id="rId35"/>
    <p:sldMasterId id="2147484150" r:id="rId36"/>
  </p:sldMasterIdLst>
  <p:notesMasterIdLst>
    <p:notesMasterId r:id="rId85"/>
  </p:notesMasterIdLst>
  <p:handoutMasterIdLst>
    <p:handoutMasterId r:id="rId86"/>
  </p:handoutMasterIdLst>
  <p:sldIdLst>
    <p:sldId id="256" r:id="rId37"/>
    <p:sldId id="425" r:id="rId38"/>
    <p:sldId id="270" r:id="rId39"/>
    <p:sldId id="307" r:id="rId40"/>
    <p:sldId id="420" r:id="rId41"/>
    <p:sldId id="265" r:id="rId42"/>
    <p:sldId id="374" r:id="rId43"/>
    <p:sldId id="317" r:id="rId44"/>
    <p:sldId id="421" r:id="rId45"/>
    <p:sldId id="394" r:id="rId46"/>
    <p:sldId id="264" r:id="rId47"/>
    <p:sldId id="398" r:id="rId48"/>
    <p:sldId id="366" r:id="rId49"/>
    <p:sldId id="277" r:id="rId50"/>
    <p:sldId id="363" r:id="rId51"/>
    <p:sldId id="290" r:id="rId52"/>
    <p:sldId id="266" r:id="rId53"/>
    <p:sldId id="292" r:id="rId54"/>
    <p:sldId id="416" r:id="rId55"/>
    <p:sldId id="435" r:id="rId56"/>
    <p:sldId id="297" r:id="rId57"/>
    <p:sldId id="437" r:id="rId58"/>
    <p:sldId id="434" r:id="rId59"/>
    <p:sldId id="436" r:id="rId60"/>
    <p:sldId id="426" r:id="rId61"/>
    <p:sldId id="438" r:id="rId62"/>
    <p:sldId id="439" r:id="rId63"/>
    <p:sldId id="440" r:id="rId64"/>
    <p:sldId id="442" r:id="rId65"/>
    <p:sldId id="441" r:id="rId66"/>
    <p:sldId id="443" r:id="rId67"/>
    <p:sldId id="444" r:id="rId68"/>
    <p:sldId id="417" r:id="rId69"/>
    <p:sldId id="427" r:id="rId70"/>
    <p:sldId id="418" r:id="rId71"/>
    <p:sldId id="445" r:id="rId72"/>
    <p:sldId id="446" r:id="rId73"/>
    <p:sldId id="430" r:id="rId74"/>
    <p:sldId id="447" r:id="rId75"/>
    <p:sldId id="432" r:id="rId76"/>
    <p:sldId id="428" r:id="rId77"/>
    <p:sldId id="433" r:id="rId78"/>
    <p:sldId id="452" r:id="rId79"/>
    <p:sldId id="448" r:id="rId80"/>
    <p:sldId id="449" r:id="rId81"/>
    <p:sldId id="450" r:id="rId82"/>
    <p:sldId id="451" r:id="rId83"/>
    <p:sldId id="310"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78" autoAdjust="0"/>
    <p:restoredTop sz="87336" autoAdjust="0"/>
  </p:normalViewPr>
  <p:slideViewPr>
    <p:cSldViewPr snapToGrid="0" snapToObjects="1">
      <p:cViewPr>
        <p:scale>
          <a:sx n="110" d="100"/>
          <a:sy n="110" d="100"/>
        </p:scale>
        <p:origin x="-1120" y="-80"/>
      </p:cViewPr>
      <p:guideLst>
        <p:guide orient="horz" pos="2160"/>
        <p:guide pos="2880"/>
      </p:guideLst>
    </p:cSldViewPr>
  </p:slideViewPr>
  <p:outlineViewPr>
    <p:cViewPr>
      <p:scale>
        <a:sx n="33" d="100"/>
        <a:sy n="33" d="100"/>
      </p:scale>
      <p:origin x="0" y="872"/>
    </p:cViewPr>
  </p:outlineViewPr>
  <p:notesTextViewPr>
    <p:cViewPr>
      <p:scale>
        <a:sx n="140" d="100"/>
        <a:sy n="140" d="100"/>
      </p:scale>
      <p:origin x="0" y="0"/>
    </p:cViewPr>
  </p:notesTextViewPr>
  <p:sorterViewPr>
    <p:cViewPr>
      <p:scale>
        <a:sx n="193" d="100"/>
        <a:sy n="193" d="100"/>
      </p:scale>
      <p:origin x="0" y="19328"/>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 Target="slides/slide1.xml"/><Relationship Id="rId38" Type="http://schemas.openxmlformats.org/officeDocument/2006/relationships/slide" Target="slides/slide2.xml"/><Relationship Id="rId39" Type="http://schemas.openxmlformats.org/officeDocument/2006/relationships/slide" Target="slides/slide3.xml"/><Relationship Id="rId50" Type="http://schemas.openxmlformats.org/officeDocument/2006/relationships/slide" Target="slides/slide14.xml"/><Relationship Id="rId51" Type="http://schemas.openxmlformats.org/officeDocument/2006/relationships/slide" Target="slides/slide15.xml"/><Relationship Id="rId52" Type="http://schemas.openxmlformats.org/officeDocument/2006/relationships/slide" Target="slides/slide16.xml"/><Relationship Id="rId53" Type="http://schemas.openxmlformats.org/officeDocument/2006/relationships/slide" Target="slides/slide17.xml"/><Relationship Id="rId54" Type="http://schemas.openxmlformats.org/officeDocument/2006/relationships/slide" Target="slides/slide18.xml"/><Relationship Id="rId55" Type="http://schemas.openxmlformats.org/officeDocument/2006/relationships/slide" Target="slides/slide19.xml"/><Relationship Id="rId56" Type="http://schemas.openxmlformats.org/officeDocument/2006/relationships/slide" Target="slides/slide20.xml"/><Relationship Id="rId57" Type="http://schemas.openxmlformats.org/officeDocument/2006/relationships/slide" Target="slides/slide21.xml"/><Relationship Id="rId58" Type="http://schemas.openxmlformats.org/officeDocument/2006/relationships/slide" Target="slides/slide22.xml"/><Relationship Id="rId59" Type="http://schemas.openxmlformats.org/officeDocument/2006/relationships/slide" Target="slides/slide23.xml"/><Relationship Id="rId70" Type="http://schemas.openxmlformats.org/officeDocument/2006/relationships/slide" Target="slides/slide34.xml"/><Relationship Id="rId71" Type="http://schemas.openxmlformats.org/officeDocument/2006/relationships/slide" Target="slides/slide35.xml"/><Relationship Id="rId72" Type="http://schemas.openxmlformats.org/officeDocument/2006/relationships/slide" Target="slides/slide36.xml"/><Relationship Id="rId73" Type="http://schemas.openxmlformats.org/officeDocument/2006/relationships/slide" Target="slides/slide37.xml"/><Relationship Id="rId74" Type="http://schemas.openxmlformats.org/officeDocument/2006/relationships/slide" Target="slides/slide38.xml"/><Relationship Id="rId75" Type="http://schemas.openxmlformats.org/officeDocument/2006/relationships/slide" Target="slides/slide39.xml"/><Relationship Id="rId76" Type="http://schemas.openxmlformats.org/officeDocument/2006/relationships/slide" Target="slides/slide40.xml"/><Relationship Id="rId77" Type="http://schemas.openxmlformats.org/officeDocument/2006/relationships/slide" Target="slides/slide41.xml"/><Relationship Id="rId78" Type="http://schemas.openxmlformats.org/officeDocument/2006/relationships/slide" Target="slides/slide42.xml"/><Relationship Id="rId79" Type="http://schemas.openxmlformats.org/officeDocument/2006/relationships/slide" Target="slides/slide43.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40" Type="http://schemas.openxmlformats.org/officeDocument/2006/relationships/slide" Target="slides/slide4.xml"/><Relationship Id="rId41" Type="http://schemas.openxmlformats.org/officeDocument/2006/relationships/slide" Target="slides/slide5.xml"/><Relationship Id="rId42" Type="http://schemas.openxmlformats.org/officeDocument/2006/relationships/slide" Target="slides/slide6.xml"/><Relationship Id="rId43" Type="http://schemas.openxmlformats.org/officeDocument/2006/relationships/slide" Target="slides/slide7.xml"/><Relationship Id="rId44" Type="http://schemas.openxmlformats.org/officeDocument/2006/relationships/slide" Target="slides/slide8.xml"/><Relationship Id="rId45" Type="http://schemas.openxmlformats.org/officeDocument/2006/relationships/slide" Target="slides/slide9.xml"/><Relationship Id="rId46" Type="http://schemas.openxmlformats.org/officeDocument/2006/relationships/slide" Target="slides/slide10.xml"/><Relationship Id="rId47" Type="http://schemas.openxmlformats.org/officeDocument/2006/relationships/slide" Target="slides/slide11.xml"/><Relationship Id="rId48" Type="http://schemas.openxmlformats.org/officeDocument/2006/relationships/slide" Target="slides/slide12.xml"/><Relationship Id="rId49" Type="http://schemas.openxmlformats.org/officeDocument/2006/relationships/slide" Target="slides/slide13.xml"/><Relationship Id="rId60" Type="http://schemas.openxmlformats.org/officeDocument/2006/relationships/slide" Target="slides/slide24.xml"/><Relationship Id="rId61" Type="http://schemas.openxmlformats.org/officeDocument/2006/relationships/slide" Target="slides/slide25.xml"/><Relationship Id="rId62" Type="http://schemas.openxmlformats.org/officeDocument/2006/relationships/slide" Target="slides/slide26.xml"/><Relationship Id="rId63" Type="http://schemas.openxmlformats.org/officeDocument/2006/relationships/slide" Target="slides/slide27.xml"/><Relationship Id="rId64" Type="http://schemas.openxmlformats.org/officeDocument/2006/relationships/slide" Target="slides/slide28.xml"/><Relationship Id="rId65" Type="http://schemas.openxmlformats.org/officeDocument/2006/relationships/slide" Target="slides/slide29.xml"/><Relationship Id="rId66" Type="http://schemas.openxmlformats.org/officeDocument/2006/relationships/slide" Target="slides/slide30.xml"/><Relationship Id="rId67" Type="http://schemas.openxmlformats.org/officeDocument/2006/relationships/slide" Target="slides/slide31.xml"/><Relationship Id="rId68" Type="http://schemas.openxmlformats.org/officeDocument/2006/relationships/slide" Target="slides/slide32.xml"/><Relationship Id="rId69" Type="http://schemas.openxmlformats.org/officeDocument/2006/relationships/slide" Target="slides/slide33.xml"/><Relationship Id="rId80" Type="http://schemas.openxmlformats.org/officeDocument/2006/relationships/slide" Target="slides/slide44.xml"/><Relationship Id="rId81" Type="http://schemas.openxmlformats.org/officeDocument/2006/relationships/slide" Target="slides/slide45.xml"/><Relationship Id="rId82" Type="http://schemas.openxmlformats.org/officeDocument/2006/relationships/slide" Target="slides/slide46.xml"/><Relationship Id="rId83" Type="http://schemas.openxmlformats.org/officeDocument/2006/relationships/slide" Target="slides/slide47.xml"/><Relationship Id="rId84" Type="http://schemas.openxmlformats.org/officeDocument/2006/relationships/slide" Target="slides/slide48.xml"/><Relationship Id="rId85" Type="http://schemas.openxmlformats.org/officeDocument/2006/relationships/notesMaster" Target="notesMasters/notesMaster1.xml"/><Relationship Id="rId86" Type="http://schemas.openxmlformats.org/officeDocument/2006/relationships/handoutMaster" Target="handoutMasters/handoutMaster1.xml"/><Relationship Id="rId87" Type="http://schemas.openxmlformats.org/officeDocument/2006/relationships/printerSettings" Target="printerSettings/printerSettings1.bin"/><Relationship Id="rId88" Type="http://schemas.openxmlformats.org/officeDocument/2006/relationships/presProps" Target="presProps.xml"/><Relationship Id="rId8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IBSEP01VF\FLAG2013\Investor%20Presentation\Source%20Files\World%20Export%20Import%202012.xls"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user\My%20Documents\Downloads\Yoon\Top%20NC%20Export%20and%20Import.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121247457211"/>
          <c:y val="0.168848051164952"/>
          <c:w val="0.877381047034244"/>
          <c:h val="0.61309320377506"/>
        </c:manualLayout>
      </c:layout>
      <c:barChart>
        <c:barDir val="col"/>
        <c:grouping val="clustered"/>
        <c:varyColors val="0"/>
        <c:ser>
          <c:idx val="0"/>
          <c:order val="0"/>
          <c:tx>
            <c:strRef>
              <c:f>Sheet1!$C$1</c:f>
              <c:strCache>
                <c:ptCount val="1"/>
                <c:pt idx="0">
                  <c:v>Trade Volume (USD bn)</c:v>
                </c:pt>
              </c:strCache>
            </c:strRef>
          </c:tx>
          <c:spPr>
            <a:solidFill>
              <a:schemeClr val="accent5">
                <a:lumMod val="50000"/>
              </a:schemeClr>
            </a:solidFill>
          </c:spPr>
          <c:invertIfNegative val="0"/>
          <c:dPt>
            <c:idx val="7"/>
            <c:invertIfNegative val="0"/>
            <c:bubble3D val="0"/>
            <c:spPr>
              <a:solidFill>
                <a:srgbClr val="C00000"/>
              </a:solidFill>
            </c:spPr>
          </c:dPt>
          <c:dLbls>
            <c:showLegendKey val="0"/>
            <c:showVal val="1"/>
            <c:showCatName val="0"/>
            <c:showSerName val="0"/>
            <c:showPercent val="0"/>
            <c:showBubbleSize val="0"/>
            <c:showLeaderLines val="0"/>
          </c:dLbls>
          <c:cat>
            <c:strRef>
              <c:f>Sheet1!$B$2:$B$11</c:f>
              <c:strCache>
                <c:ptCount val="10"/>
                <c:pt idx="0">
                  <c:v>United States</c:v>
                </c:pt>
                <c:pt idx="1">
                  <c:v>China</c:v>
                </c:pt>
                <c:pt idx="2">
                  <c:v>Germany</c:v>
                </c:pt>
                <c:pt idx="3">
                  <c:v>Japan</c:v>
                </c:pt>
                <c:pt idx="4">
                  <c:v>Netherlands</c:v>
                </c:pt>
                <c:pt idx="5">
                  <c:v>France</c:v>
                </c:pt>
                <c:pt idx="6">
                  <c:v>United Kingdom</c:v>
                </c:pt>
                <c:pt idx="7">
                  <c:v>Korea</c:v>
                </c:pt>
                <c:pt idx="8">
                  <c:v>Hong Kong</c:v>
                </c:pt>
                <c:pt idx="9">
                  <c:v>Italy</c:v>
                </c:pt>
              </c:strCache>
            </c:strRef>
          </c:cat>
          <c:val>
            <c:numRef>
              <c:f>Sheet1!$C$2:$C$11</c:f>
              <c:numCache>
                <c:formatCode>_(* #,##0_);_(* \(#,##0\);_(* "-"??_);_(@_)</c:formatCode>
                <c:ptCount val="10"/>
                <c:pt idx="0">
                  <c:v>3882.6575</c:v>
                </c:pt>
                <c:pt idx="1">
                  <c:v>3866.883</c:v>
                </c:pt>
                <c:pt idx="2">
                  <c:v>2574.52116944</c:v>
                </c:pt>
                <c:pt idx="3">
                  <c:v>1684.412478432</c:v>
                </c:pt>
                <c:pt idx="4">
                  <c:v>1246.529662400001</c:v>
                </c:pt>
                <c:pt idx="5">
                  <c:v>1242.773806559984</c:v>
                </c:pt>
                <c:pt idx="6">
                  <c:v>1148.778352480001</c:v>
                </c:pt>
                <c:pt idx="7">
                  <c:v>1067.454265</c:v>
                </c:pt>
                <c:pt idx="8">
                  <c:v>1047.588</c:v>
                </c:pt>
                <c:pt idx="9">
                  <c:v>986.12922496</c:v>
                </c:pt>
              </c:numCache>
            </c:numRef>
          </c:val>
        </c:ser>
        <c:dLbls>
          <c:showLegendKey val="0"/>
          <c:showVal val="0"/>
          <c:showCatName val="0"/>
          <c:showSerName val="0"/>
          <c:showPercent val="0"/>
          <c:showBubbleSize val="0"/>
        </c:dLbls>
        <c:gapWidth val="150"/>
        <c:axId val="-2115648872"/>
        <c:axId val="-2120717896"/>
      </c:barChart>
      <c:catAx>
        <c:axId val="-2115648872"/>
        <c:scaling>
          <c:orientation val="minMax"/>
        </c:scaling>
        <c:delete val="0"/>
        <c:axPos val="b"/>
        <c:majorTickMark val="out"/>
        <c:minorTickMark val="none"/>
        <c:tickLblPos val="nextTo"/>
        <c:txPr>
          <a:bodyPr rot="-1740000" vert="horz"/>
          <a:lstStyle/>
          <a:p>
            <a:pPr>
              <a:defRPr/>
            </a:pPr>
            <a:endParaRPr lang="en-US"/>
          </a:p>
        </c:txPr>
        <c:crossAx val="-2120717896"/>
        <c:crosses val="autoZero"/>
        <c:auto val="1"/>
        <c:lblAlgn val="ctr"/>
        <c:lblOffset val="100"/>
        <c:noMultiLvlLbl val="0"/>
      </c:catAx>
      <c:valAx>
        <c:axId val="-2120717896"/>
        <c:scaling>
          <c:orientation val="minMax"/>
        </c:scaling>
        <c:delete val="0"/>
        <c:axPos val="l"/>
        <c:numFmt formatCode="_(* #,##0_);_(* \(#,##0\);_(* &quot;-&quot;??_);_(@_)" sourceLinked="1"/>
        <c:majorTickMark val="out"/>
        <c:minorTickMark val="none"/>
        <c:tickLblPos val="nextTo"/>
        <c:crossAx val="-2115648872"/>
        <c:crosses val="autoZero"/>
        <c:crossBetween val="between"/>
        <c:majorUnit val="1000.0"/>
      </c:valAx>
    </c:plotArea>
    <c:plotVisOnly val="1"/>
    <c:dispBlanksAs val="gap"/>
    <c:showDLblsOverMax val="0"/>
  </c:chart>
  <c:txPr>
    <a:bodyPr/>
    <a:lstStyle/>
    <a:p>
      <a:pPr>
        <a:defRPr sz="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Numbers of </a:t>
            </a:r>
            <a:r>
              <a:rPr lang="en-US" dirty="0" smtClean="0"/>
              <a:t>Professional Visas </a:t>
            </a:r>
            <a:r>
              <a:rPr lang="en-US" dirty="0"/>
              <a:t>for Nationals of each countries</a:t>
            </a:r>
          </a:p>
        </c:rich>
      </c:tx>
      <c:layout/>
      <c:overlay val="0"/>
    </c:title>
    <c:autoTitleDeleted val="0"/>
    <c:plotArea>
      <c:layout/>
      <c:barChart>
        <c:barDir val="col"/>
        <c:grouping val="clustered"/>
        <c:varyColors val="0"/>
        <c:ser>
          <c:idx val="0"/>
          <c:order val="0"/>
          <c:tx>
            <c:strRef>
              <c:f>Sheet1!$B$1</c:f>
              <c:strCache>
                <c:ptCount val="1"/>
                <c:pt idx="0">
                  <c:v>Numbers of H-1B Visas for Nationals of each countries</c:v>
                </c:pt>
              </c:strCache>
            </c:strRef>
          </c:tx>
          <c:invertIfNegative val="0"/>
          <c:cat>
            <c:strRef>
              <c:f>Sheet1!$A$2:$A$5</c:f>
              <c:strCache>
                <c:ptCount val="4"/>
                <c:pt idx="0">
                  <c:v>Korea</c:v>
                </c:pt>
                <c:pt idx="1">
                  <c:v>Singapore</c:v>
                </c:pt>
                <c:pt idx="2">
                  <c:v>Chile</c:v>
                </c:pt>
                <c:pt idx="3">
                  <c:v>Australia</c:v>
                </c:pt>
              </c:strCache>
            </c:strRef>
          </c:cat>
          <c:val>
            <c:numRef>
              <c:f>Sheet1!$B$2:$B$5</c:f>
              <c:numCache>
                <c:formatCode>#,##0</c:formatCode>
                <c:ptCount val="4"/>
                <c:pt idx="0" formatCode="General">
                  <c:v>0.0</c:v>
                </c:pt>
                <c:pt idx="1">
                  <c:v>5400.0</c:v>
                </c:pt>
                <c:pt idx="2">
                  <c:v>1400.0</c:v>
                </c:pt>
                <c:pt idx="3">
                  <c:v>10500.0</c:v>
                </c:pt>
              </c:numCache>
            </c:numRef>
          </c:val>
        </c:ser>
        <c:dLbls>
          <c:showLegendKey val="0"/>
          <c:showVal val="0"/>
          <c:showCatName val="0"/>
          <c:showSerName val="0"/>
          <c:showPercent val="0"/>
          <c:showBubbleSize val="0"/>
        </c:dLbls>
        <c:gapWidth val="150"/>
        <c:axId val="-2106917432"/>
        <c:axId val="-2111698616"/>
      </c:barChart>
      <c:catAx>
        <c:axId val="-2106917432"/>
        <c:scaling>
          <c:orientation val="minMax"/>
        </c:scaling>
        <c:delete val="0"/>
        <c:axPos val="b"/>
        <c:majorTickMark val="out"/>
        <c:minorTickMark val="none"/>
        <c:tickLblPos val="nextTo"/>
        <c:crossAx val="-2111698616"/>
        <c:crosses val="autoZero"/>
        <c:auto val="1"/>
        <c:lblAlgn val="ctr"/>
        <c:lblOffset val="100"/>
        <c:noMultiLvlLbl val="0"/>
      </c:catAx>
      <c:valAx>
        <c:axId val="-2111698616"/>
        <c:scaling>
          <c:orientation val="minMax"/>
        </c:scaling>
        <c:delete val="0"/>
        <c:axPos val="l"/>
        <c:majorGridlines/>
        <c:numFmt formatCode="General" sourceLinked="1"/>
        <c:majorTickMark val="out"/>
        <c:minorTickMark val="none"/>
        <c:tickLblPos val="nextTo"/>
        <c:crossAx val="-2106917432"/>
        <c:crosses val="autoZero"/>
        <c:crossBetween val="between"/>
      </c:valA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c:spPr>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Trade in Goods Between US and Korea</a:t>
            </a:r>
            <a:endParaRPr lang="ko-KR"/>
          </a:p>
        </c:rich>
      </c:tx>
      <c:layout>
        <c:manualLayout>
          <c:xMode val="edge"/>
          <c:yMode val="edge"/>
          <c:x val="0.35229881864978"/>
          <c:y val="0.0195965880334285"/>
        </c:manualLayout>
      </c:layout>
      <c:overlay val="0"/>
    </c:title>
    <c:autoTitleDeleted val="0"/>
    <c:plotArea>
      <c:layout/>
      <c:lineChart>
        <c:grouping val="standard"/>
        <c:varyColors val="0"/>
        <c:ser>
          <c:idx val="0"/>
          <c:order val="0"/>
          <c:tx>
            <c:strRef>
              <c:f>Sheet3!$A$2</c:f>
              <c:strCache>
                <c:ptCount val="1"/>
                <c:pt idx="0">
                  <c:v>US to ROK</c:v>
                </c:pt>
              </c:strCache>
            </c:strRef>
          </c:tx>
          <c:marker>
            <c:symbol val="none"/>
          </c:marker>
          <c:dLbls>
            <c:showLegendKey val="0"/>
            <c:showVal val="1"/>
            <c:showCatName val="0"/>
            <c:showSerName val="0"/>
            <c:showPercent val="0"/>
            <c:showBubbleSize val="0"/>
            <c:showLeaderLines val="0"/>
          </c:dLbls>
          <c:cat>
            <c:numRef>
              <c:f>Sheet3!$B$1:$G$1</c:f>
              <c:numCache>
                <c:formatCode>General</c:formatCode>
                <c:ptCount val="6"/>
                <c:pt idx="0">
                  <c:v>2007.0</c:v>
                </c:pt>
                <c:pt idx="1">
                  <c:v>2008.0</c:v>
                </c:pt>
                <c:pt idx="2">
                  <c:v>2009.0</c:v>
                </c:pt>
                <c:pt idx="3">
                  <c:v>2010.0</c:v>
                </c:pt>
                <c:pt idx="4">
                  <c:v>2011.0</c:v>
                </c:pt>
                <c:pt idx="5">
                  <c:v>2012.0</c:v>
                </c:pt>
              </c:numCache>
            </c:numRef>
          </c:cat>
          <c:val>
            <c:numRef>
              <c:f>Sheet3!$B$2:$G$2</c:f>
              <c:numCache>
                <c:formatCode>General</c:formatCode>
                <c:ptCount val="6"/>
                <c:pt idx="0">
                  <c:v>34.4</c:v>
                </c:pt>
                <c:pt idx="1">
                  <c:v>34.7</c:v>
                </c:pt>
                <c:pt idx="2">
                  <c:v>28.6</c:v>
                </c:pt>
                <c:pt idx="3">
                  <c:v>38.8</c:v>
                </c:pt>
                <c:pt idx="4">
                  <c:v>43.4</c:v>
                </c:pt>
                <c:pt idx="5">
                  <c:v>42.3</c:v>
                </c:pt>
              </c:numCache>
            </c:numRef>
          </c:val>
          <c:smooth val="0"/>
        </c:ser>
        <c:ser>
          <c:idx val="1"/>
          <c:order val="1"/>
          <c:tx>
            <c:strRef>
              <c:f>Sheet3!$A$3</c:f>
              <c:strCache>
                <c:ptCount val="1"/>
                <c:pt idx="0">
                  <c:v>ROK to US</c:v>
                </c:pt>
              </c:strCache>
            </c:strRef>
          </c:tx>
          <c:marker>
            <c:symbol val="none"/>
          </c:marker>
          <c:dLbls>
            <c:showLegendKey val="0"/>
            <c:showVal val="1"/>
            <c:showCatName val="0"/>
            <c:showSerName val="0"/>
            <c:showPercent val="0"/>
            <c:showBubbleSize val="0"/>
            <c:showLeaderLines val="0"/>
          </c:dLbls>
          <c:cat>
            <c:numRef>
              <c:f>Sheet3!$B$1:$G$1</c:f>
              <c:numCache>
                <c:formatCode>General</c:formatCode>
                <c:ptCount val="6"/>
                <c:pt idx="0">
                  <c:v>2007.0</c:v>
                </c:pt>
                <c:pt idx="1">
                  <c:v>2008.0</c:v>
                </c:pt>
                <c:pt idx="2">
                  <c:v>2009.0</c:v>
                </c:pt>
                <c:pt idx="3">
                  <c:v>2010.0</c:v>
                </c:pt>
                <c:pt idx="4">
                  <c:v>2011.0</c:v>
                </c:pt>
                <c:pt idx="5">
                  <c:v>2012.0</c:v>
                </c:pt>
              </c:numCache>
            </c:numRef>
          </c:cat>
          <c:val>
            <c:numRef>
              <c:f>Sheet3!$B$3:$G$3</c:f>
              <c:numCache>
                <c:formatCode>General</c:formatCode>
                <c:ptCount val="6"/>
                <c:pt idx="0">
                  <c:v>47.6</c:v>
                </c:pt>
                <c:pt idx="1">
                  <c:v>48.1</c:v>
                </c:pt>
                <c:pt idx="2">
                  <c:v>39.2</c:v>
                </c:pt>
                <c:pt idx="3">
                  <c:v>48.9</c:v>
                </c:pt>
                <c:pt idx="4">
                  <c:v>56.7</c:v>
                </c:pt>
                <c:pt idx="5">
                  <c:v>58.9</c:v>
                </c:pt>
              </c:numCache>
            </c:numRef>
          </c:val>
          <c:smooth val="0"/>
        </c:ser>
        <c:dLbls>
          <c:showLegendKey val="0"/>
          <c:showVal val="0"/>
          <c:showCatName val="0"/>
          <c:showSerName val="0"/>
          <c:showPercent val="0"/>
          <c:showBubbleSize val="0"/>
        </c:dLbls>
        <c:marker val="1"/>
        <c:smooth val="0"/>
        <c:axId val="-2069557256"/>
        <c:axId val="-2069554280"/>
      </c:lineChart>
      <c:catAx>
        <c:axId val="-2069557256"/>
        <c:scaling>
          <c:orientation val="minMax"/>
        </c:scaling>
        <c:delete val="0"/>
        <c:axPos val="b"/>
        <c:numFmt formatCode="General" sourceLinked="1"/>
        <c:majorTickMark val="none"/>
        <c:minorTickMark val="none"/>
        <c:tickLblPos val="nextTo"/>
        <c:crossAx val="-2069554280"/>
        <c:crosses val="autoZero"/>
        <c:auto val="1"/>
        <c:lblAlgn val="ctr"/>
        <c:lblOffset val="100"/>
        <c:noMultiLvlLbl val="0"/>
      </c:catAx>
      <c:valAx>
        <c:axId val="-2069554280"/>
        <c:scaling>
          <c:orientation val="minMax"/>
          <c:max val="60.0"/>
          <c:min val="10.0"/>
        </c:scaling>
        <c:delete val="0"/>
        <c:axPos val="l"/>
        <c:majorGridlines/>
        <c:title>
          <c:tx>
            <c:rich>
              <a:bodyPr/>
              <a:lstStyle/>
              <a:p>
                <a:pPr>
                  <a:defRPr/>
                </a:pPr>
                <a:r>
                  <a:rPr lang="en-US"/>
                  <a:t>Billions USD</a:t>
                </a:r>
              </a:p>
            </c:rich>
          </c:tx>
          <c:layout>
            <c:manualLayout>
              <c:xMode val="edge"/>
              <c:yMode val="edge"/>
              <c:x val="0.0444443930098304"/>
              <c:y val="0.319008536088583"/>
            </c:manualLayout>
          </c:layout>
          <c:overlay val="0"/>
        </c:title>
        <c:numFmt formatCode="General" sourceLinked="1"/>
        <c:majorTickMark val="none"/>
        <c:minorTickMark val="none"/>
        <c:tickLblPos val="nextTo"/>
        <c:crossAx val="-2069557256"/>
        <c:crosses val="autoZero"/>
        <c:crossBetween val="between"/>
        <c:majorUnit val="10.0"/>
      </c:valAx>
      <c:dTable>
        <c:showHorzBorder val="1"/>
        <c:showVertBorder val="1"/>
        <c:showOutline val="1"/>
        <c:showKeys val="1"/>
      </c:dTable>
    </c:plotArea>
    <c:plotVisOnly val="1"/>
    <c:dispBlanksAs val="gap"/>
    <c:showDLblsOverMax val="0"/>
  </c:chart>
  <c:txPr>
    <a:bodyPr/>
    <a:lstStyle/>
    <a:p>
      <a:pPr>
        <a:defRPr sz="1400">
          <a:latin typeface="+mn-lt"/>
          <a:ea typeface="+mn-ea"/>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800" dirty="0" smtClean="0">
                <a:solidFill>
                  <a:srgbClr val="FF0000"/>
                </a:solidFill>
              </a:rPr>
              <a:t>Market</a:t>
            </a:r>
            <a:r>
              <a:rPr lang="en-US" sz="1800" baseline="0" dirty="0" smtClean="0">
                <a:solidFill>
                  <a:srgbClr val="FF0000"/>
                </a:solidFill>
              </a:rPr>
              <a:t> consumption of </a:t>
            </a:r>
            <a:r>
              <a:rPr lang="en-US" sz="1800" dirty="0" smtClean="0">
                <a:solidFill>
                  <a:srgbClr val="FF0000"/>
                </a:solidFill>
              </a:rPr>
              <a:t>Chile Wine surged 3% to 152% after FTA</a:t>
            </a:r>
            <a:endParaRPr lang="en-US" sz="1800" dirty="0">
              <a:solidFill>
                <a:srgbClr val="FF0000"/>
              </a:solidFill>
            </a:endParaRPr>
          </a:p>
        </c:rich>
      </c:tx>
      <c:layout>
        <c:manualLayout>
          <c:xMode val="edge"/>
          <c:yMode val="edge"/>
          <c:x val="0.0990134473584275"/>
          <c:y val="0.034375"/>
        </c:manualLayout>
      </c:layout>
      <c:overlay val="0"/>
    </c:title>
    <c:autoTitleDeleted val="0"/>
    <c:plotArea>
      <c:layout/>
      <c:barChart>
        <c:barDir val="col"/>
        <c:grouping val="clustered"/>
        <c:varyColors val="0"/>
        <c:ser>
          <c:idx val="0"/>
          <c:order val="0"/>
          <c:tx>
            <c:strRef>
              <c:f>Sheet1!$B$1</c:f>
              <c:strCache>
                <c:ptCount val="1"/>
                <c:pt idx="0">
                  <c:v>Market % of Chile Wine</c:v>
                </c:pt>
              </c:strCache>
            </c:strRef>
          </c:tx>
          <c:invertIfNegative val="0"/>
          <c:cat>
            <c:strRef>
              <c:f>Sheet1!$A$2:$A$3</c:f>
              <c:strCache>
                <c:ptCount val="2"/>
                <c:pt idx="0">
                  <c:v>Before FTA / 2004</c:v>
                </c:pt>
                <c:pt idx="1">
                  <c:v>After FTA / 2005</c:v>
                </c:pt>
              </c:strCache>
            </c:strRef>
          </c:cat>
          <c:val>
            <c:numRef>
              <c:f>Sheet1!$B$2:$B$3</c:f>
              <c:numCache>
                <c:formatCode>0.00%</c:formatCode>
                <c:ptCount val="2"/>
                <c:pt idx="0" formatCode="0%">
                  <c:v>0.03</c:v>
                </c:pt>
                <c:pt idx="1">
                  <c:v>1.516</c:v>
                </c:pt>
              </c:numCache>
            </c:numRef>
          </c:val>
        </c:ser>
        <c:dLbls>
          <c:showLegendKey val="0"/>
          <c:showVal val="0"/>
          <c:showCatName val="0"/>
          <c:showSerName val="0"/>
          <c:showPercent val="0"/>
          <c:showBubbleSize val="0"/>
        </c:dLbls>
        <c:gapWidth val="150"/>
        <c:axId val="-2090653176"/>
        <c:axId val="-2071376920"/>
      </c:barChart>
      <c:catAx>
        <c:axId val="-2090653176"/>
        <c:scaling>
          <c:orientation val="minMax"/>
        </c:scaling>
        <c:delete val="0"/>
        <c:axPos val="b"/>
        <c:majorTickMark val="out"/>
        <c:minorTickMark val="none"/>
        <c:tickLblPos val="nextTo"/>
        <c:crossAx val="-2071376920"/>
        <c:crosses val="autoZero"/>
        <c:auto val="1"/>
        <c:lblAlgn val="ctr"/>
        <c:lblOffset val="100"/>
        <c:noMultiLvlLbl val="0"/>
      </c:catAx>
      <c:valAx>
        <c:axId val="-2071376920"/>
        <c:scaling>
          <c:orientation val="minMax"/>
        </c:scaling>
        <c:delete val="0"/>
        <c:axPos val="l"/>
        <c:majorGridlines/>
        <c:numFmt formatCode="0%" sourceLinked="1"/>
        <c:majorTickMark val="out"/>
        <c:minorTickMark val="none"/>
        <c:tickLblPos val="nextTo"/>
        <c:crossAx val="-2090653176"/>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png"/></Relationships>
</file>

<file path=ppt/drawings/drawing1.xml><?xml version="1.0" encoding="utf-8"?>
<c:userShapes xmlns:c="http://schemas.openxmlformats.org/drawingml/2006/chart">
  <cdr:relSizeAnchor xmlns:cdr="http://schemas.openxmlformats.org/drawingml/2006/chartDrawing">
    <cdr:from>
      <cdr:x>0.83166</cdr:x>
      <cdr:y>0.46081</cdr:y>
    </cdr:from>
    <cdr:to>
      <cdr:x>0.95008</cdr:x>
      <cdr:y>0.55752</cdr:y>
    </cdr:to>
    <cdr:sp macro="" textlink="">
      <cdr:nvSpPr>
        <cdr:cNvPr id="4" name="TextBox 3"/>
        <cdr:cNvSpPr txBox="1"/>
      </cdr:nvSpPr>
      <cdr:spPr>
        <a:xfrm xmlns:a="http://schemas.openxmlformats.org/drawingml/2006/main">
          <a:off x="7010582" y="2032471"/>
          <a:ext cx="998236" cy="42655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smtClean="0">
              <a:solidFill>
                <a:schemeClr val="bg1"/>
              </a:solidFill>
            </a:rPr>
            <a:t>E-3</a:t>
          </a:r>
          <a:endParaRPr lang="en-US" sz="2000" b="1"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0.31717</cdr:x>
      <cdr:y>0.69782</cdr:y>
    </cdr:from>
    <cdr:to>
      <cdr:x>0.47362</cdr:x>
      <cdr:y>0.79321</cdr:y>
    </cdr:to>
    <cdr:sp macro="" textlink="">
      <cdr:nvSpPr>
        <cdr:cNvPr id="2" name="TextBox 1"/>
        <cdr:cNvSpPr txBox="1"/>
      </cdr:nvSpPr>
      <cdr:spPr>
        <a:xfrm xmlns:a="http://schemas.openxmlformats.org/drawingml/2006/main">
          <a:off x="1382277" y="2835928"/>
          <a:ext cx="681789" cy="3876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smtClean="0">
              <a:solidFill>
                <a:srgbClr val="FF0000"/>
              </a:solidFill>
            </a:rPr>
            <a:t>3%</a:t>
          </a:r>
          <a:endParaRPr lang="en-US" sz="2000" b="1" dirty="0">
            <a:solidFill>
              <a:srgbClr val="FF0000"/>
            </a:solidFill>
          </a:endParaRPr>
        </a:p>
      </cdr:txBody>
    </cdr:sp>
  </cdr:relSizeAnchor>
  <cdr:relSizeAnchor xmlns:cdr="http://schemas.openxmlformats.org/drawingml/2006/chartDrawing">
    <cdr:from>
      <cdr:x>0.68642</cdr:x>
      <cdr:y>0.33104</cdr:y>
    </cdr:from>
    <cdr:to>
      <cdr:x>0.87354</cdr:x>
      <cdr:y>0.52512</cdr:y>
    </cdr:to>
    <cdr:sp macro="" textlink="">
      <cdr:nvSpPr>
        <cdr:cNvPr id="3" name="TextBox 2"/>
        <cdr:cNvSpPr txBox="1"/>
      </cdr:nvSpPr>
      <cdr:spPr>
        <a:xfrm xmlns:a="http://schemas.openxmlformats.org/drawingml/2006/main">
          <a:off x="2991488" y="1345349"/>
          <a:ext cx="815474" cy="7887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smtClean="0">
              <a:solidFill>
                <a:srgbClr val="FF0000"/>
              </a:solidFill>
            </a:rPr>
            <a:t>152%</a:t>
          </a:r>
          <a:endParaRPr lang="en-US" sz="1800" b="1" dirty="0">
            <a:solidFill>
              <a:srgbClr val="FF0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11002F-915C-8B49-86EC-29EF149A3303}" type="datetime1">
              <a:rPr lang="en-US" smtClean="0"/>
              <a:t>9/12/14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E608BB1-0A70-0C40-8A01-113BD0D9B3FA}" type="slidenum">
              <a:rPr lang="en-US" smtClean="0"/>
              <a:t>‹#›</a:t>
            </a:fld>
            <a:endParaRPr lang="en-US"/>
          </a:p>
        </p:txBody>
      </p:sp>
    </p:spTree>
    <p:extLst>
      <p:ext uri="{BB962C8B-B14F-4D97-AF65-F5344CB8AC3E}">
        <p14:creationId xmlns:p14="http://schemas.microsoft.com/office/powerpoint/2010/main" val="39010258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48CC12-A13C-5A49-82DB-082CCFEFBAFC}" type="datetime1">
              <a:rPr lang="en-US" smtClean="0"/>
              <a:t>9/12/14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C3AF98-1BD9-DA4B-8D47-FB8D61F23970}" type="slidenum">
              <a:rPr lang="en-US" smtClean="0"/>
              <a:t>‹#›</a:t>
            </a:fld>
            <a:endParaRPr lang="en-US"/>
          </a:p>
        </p:txBody>
      </p:sp>
    </p:spTree>
    <p:extLst>
      <p:ext uri="{BB962C8B-B14F-4D97-AF65-F5344CB8AC3E}">
        <p14:creationId xmlns:p14="http://schemas.microsoft.com/office/powerpoint/2010/main" val="25123587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C3AF98-1BD9-DA4B-8D47-FB8D61F23970}" type="slidenum">
              <a:rPr lang="en-US" smtClean="0"/>
              <a:t>1</a:t>
            </a:fld>
            <a:endParaRPr lang="en-US"/>
          </a:p>
        </p:txBody>
      </p:sp>
    </p:spTree>
    <p:extLst>
      <p:ext uri="{BB962C8B-B14F-4D97-AF65-F5344CB8AC3E}">
        <p14:creationId xmlns:p14="http://schemas.microsoft.com/office/powerpoint/2010/main" val="1931387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Due</a:t>
            </a:r>
            <a:r>
              <a:rPr lang="en-US" altLang="ko-KR" baseline="0" dirty="0" smtClean="0"/>
              <a:t> to KORUS FTA, U.S. exported 4% more of FTA beneficiary items in early 2013, while non-beneficiary items exports were declined about 20%. Likewise, U.S. imports from Korea benefited from KORUS FTA, showing 10% bump on FTA beneficiary items of $22.4billion, which we can call it a Win-win solution for both of our countries. </a:t>
            </a:r>
            <a:endParaRPr lang="ko-KR" altLang="en-US" dirty="0"/>
          </a:p>
        </p:txBody>
      </p:sp>
      <p:sp>
        <p:nvSpPr>
          <p:cNvPr id="4" name="슬라이드 번호 개체 틀 3"/>
          <p:cNvSpPr>
            <a:spLocks noGrp="1"/>
          </p:cNvSpPr>
          <p:nvPr>
            <p:ph type="sldNum" sz="quarter" idx="10"/>
          </p:nvPr>
        </p:nvSpPr>
        <p:spPr/>
        <p:txBody>
          <a:bodyPr/>
          <a:lstStyle/>
          <a:p>
            <a:pPr>
              <a:defRPr/>
            </a:pPr>
            <a:fld id="{ED0A7C83-BFC5-48AA-93E7-C0344F5346C7}" type="slidenum">
              <a:rPr lang="ko-KR" altLang="en-US" smtClean="0"/>
              <a:pPr>
                <a:defRPr/>
              </a:pPr>
              <a:t>31</a:t>
            </a:fld>
            <a:endParaRPr lang="ko-KR"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ED0A7C83-BFC5-48AA-93E7-C0344F5346C7}" type="slidenum">
              <a:rPr lang="ko-KR" altLang="en-US" smtClean="0"/>
              <a:pPr>
                <a:defRPr/>
              </a:pPr>
              <a:t>32</a:t>
            </a:fld>
            <a:endParaRPr lang="ko-KR"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C3AF98-1BD9-DA4B-8D47-FB8D61F23970}" type="slidenum">
              <a:rPr lang="en-US" smtClean="0"/>
              <a:t>33</a:t>
            </a:fld>
            <a:endParaRPr lang="en-US"/>
          </a:p>
        </p:txBody>
      </p:sp>
    </p:spTree>
    <p:extLst>
      <p:ext uri="{BB962C8B-B14F-4D97-AF65-F5344CB8AC3E}">
        <p14:creationId xmlns:p14="http://schemas.microsoft.com/office/powerpoint/2010/main" val="2549512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C3AF98-1BD9-DA4B-8D47-FB8D61F23970}" type="slidenum">
              <a:rPr lang="en-US" smtClean="0"/>
              <a:t>34</a:t>
            </a:fld>
            <a:endParaRPr lang="en-US"/>
          </a:p>
        </p:txBody>
      </p:sp>
    </p:spTree>
    <p:extLst>
      <p:ext uri="{BB962C8B-B14F-4D97-AF65-F5344CB8AC3E}">
        <p14:creationId xmlns:p14="http://schemas.microsoft.com/office/powerpoint/2010/main" val="3499591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C3AF98-1BD9-DA4B-8D47-FB8D61F23970}" type="slidenum">
              <a:rPr lang="en-US" smtClean="0"/>
              <a:t>35</a:t>
            </a:fld>
            <a:endParaRPr lang="en-US"/>
          </a:p>
        </p:txBody>
      </p:sp>
    </p:spTree>
    <p:extLst>
      <p:ext uri="{BB962C8B-B14F-4D97-AF65-F5344CB8AC3E}">
        <p14:creationId xmlns:p14="http://schemas.microsoft.com/office/powerpoint/2010/main" val="2624337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BF5AF2-A01D-4933-B2E4-B35C1C3A004E}" type="slidenum">
              <a:rPr lang="ko-KR" altLang="en-US" smtClean="0">
                <a:latin typeface="굴림" charset="-127"/>
                <a:ea typeface="굴림" charset="-127"/>
              </a:rPr>
              <a:pPr/>
              <a:t>36</a:t>
            </a:fld>
            <a:endParaRPr lang="ko-KR" altLang="en-US" smtClean="0">
              <a:latin typeface="굴림" charset="-127"/>
              <a:ea typeface="굴림" charset="-127"/>
            </a:endParaRPr>
          </a:p>
        </p:txBody>
      </p:sp>
      <p:sp>
        <p:nvSpPr>
          <p:cNvPr id="81924" name="Notes Placeholder 2"/>
          <p:cNvSpPr>
            <a:spLocks noGrp="1"/>
          </p:cNvSpPr>
          <p:nvPr>
            <p:ph type="body" idx="3"/>
          </p:nvPr>
        </p:nvSpPr>
        <p:spPr bwMode="auto">
          <a:noFill/>
        </p:spPr>
        <p:txBody>
          <a:bodyPr wrap="square" numCol="1" anchor="t" anchorCtr="0" compatLnSpc="1">
            <a:prstTxWarp prst="textNoShape">
              <a:avLst/>
            </a:prstTxWarp>
          </a:bodyPr>
          <a:lstStyle/>
          <a:p>
            <a:pPr marL="0" indent="0">
              <a:buFont typeface="Wingdings" pitchFamily="2" charset="2"/>
              <a:buNone/>
            </a:pPr>
            <a:r>
              <a:rPr lang="en-US" altLang="ko-KR" sz="1400" dirty="0" smtClean="0"/>
              <a:t>During</a:t>
            </a:r>
            <a:r>
              <a:rPr lang="en-US" altLang="ko-KR" sz="1400" baseline="0" dirty="0" smtClean="0"/>
              <a:t> 2012-2013, Orange, one of California’s export items to Korea benefited from KORUS FTA, showing 20% up trend, while its tariff phased out from 30 percent to 0 over seven years. Other beneficiary items of California are Almonds, Medical and surgical devices, and electrical circuits products, Tariffs on these items will phase out from 8% to 0%.</a:t>
            </a:r>
            <a:endParaRPr lang="ko-KR" altLang="en-US" sz="14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BF5AF2-A01D-4933-B2E4-B35C1C3A004E}" type="slidenum">
              <a:rPr lang="ko-KR" altLang="en-US" smtClean="0">
                <a:latin typeface="굴림" charset="-127"/>
                <a:ea typeface="굴림" charset="-127"/>
              </a:rPr>
              <a:pPr/>
              <a:t>37</a:t>
            </a:fld>
            <a:endParaRPr lang="ko-KR" altLang="en-US" smtClean="0">
              <a:latin typeface="굴림" charset="-127"/>
              <a:ea typeface="굴림" charset="-127"/>
            </a:endParaRPr>
          </a:p>
        </p:txBody>
      </p:sp>
      <p:sp>
        <p:nvSpPr>
          <p:cNvPr id="81924" name="Notes Placeholder 2"/>
          <p:cNvSpPr>
            <a:spLocks noGrp="1"/>
          </p:cNvSpPr>
          <p:nvPr>
            <p:ph type="body" idx="3"/>
          </p:nvPr>
        </p:nvSpPr>
        <p:spPr bwMode="auto">
          <a:noFill/>
        </p:spPr>
        <p:txBody>
          <a:bodyPr wrap="square" numCol="1" anchor="t" anchorCtr="0" compatLnSpc="1">
            <a:prstTxWarp prst="textNoShape">
              <a:avLst/>
            </a:prstTxWarp>
          </a:bodyPr>
          <a:lstStyle/>
          <a:p>
            <a:pPr marL="0" indent="0">
              <a:buFont typeface="Wingdings" pitchFamily="2" charset="2"/>
              <a:buNone/>
            </a:pPr>
            <a:r>
              <a:rPr lang="en-US" altLang="ko-KR" sz="1400" dirty="0" smtClean="0"/>
              <a:t>The</a:t>
            </a:r>
            <a:r>
              <a:rPr lang="en-US" altLang="ko-KR" sz="1400" baseline="0" dirty="0" smtClean="0"/>
              <a:t> items California is importing from Korea are car tires, petroleum oil, and etc. These are also benefiting from KORUS FTA.</a:t>
            </a:r>
            <a:endParaRPr lang="ko-KR" altLang="en-US" sz="14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C3AF98-1BD9-DA4B-8D47-FB8D61F23970}" type="slidenum">
              <a:rPr lang="en-US" smtClean="0"/>
              <a:t>38</a:t>
            </a:fld>
            <a:endParaRPr lang="en-US"/>
          </a:p>
        </p:txBody>
      </p:sp>
    </p:spTree>
    <p:extLst>
      <p:ext uri="{BB962C8B-B14F-4D97-AF65-F5344CB8AC3E}">
        <p14:creationId xmlns:p14="http://schemas.microsoft.com/office/powerpoint/2010/main" val="2940332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marL="280406" indent="-280406"/>
            <a:endParaRPr lang="en-US" altLang="ko-KR" sz="1400"/>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07B9BA-7BD1-499C-8AFB-DB3B60116CF6}" type="slidenum">
              <a:rPr lang="ko-KR" altLang="en-US" smtClean="0">
                <a:latin typeface="굴림" charset="-127"/>
                <a:ea typeface="굴림" charset="-127"/>
              </a:rPr>
              <a:pPr/>
              <a:t>39</a:t>
            </a:fld>
            <a:endParaRPr lang="ko-KR" altLang="en-US" smtClean="0">
              <a:latin typeface="굴림" charset="-127"/>
              <a:ea typeface="굴림" charset="-127"/>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C3AF98-1BD9-DA4B-8D47-FB8D61F23970}" type="slidenum">
              <a:rPr lang="en-US" smtClean="0"/>
              <a:t>40</a:t>
            </a:fld>
            <a:endParaRPr lang="en-US"/>
          </a:p>
        </p:txBody>
      </p:sp>
    </p:spTree>
    <p:extLst>
      <p:ext uri="{BB962C8B-B14F-4D97-AF65-F5344CB8AC3E}">
        <p14:creationId xmlns:p14="http://schemas.microsoft.com/office/powerpoint/2010/main" val="4066971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C3AF98-1BD9-DA4B-8D47-FB8D61F23970}" type="slidenum">
              <a:rPr lang="en-US" smtClean="0"/>
              <a:t>5</a:t>
            </a:fld>
            <a:endParaRPr lang="en-US"/>
          </a:p>
        </p:txBody>
      </p:sp>
    </p:spTree>
    <p:extLst>
      <p:ext uri="{BB962C8B-B14F-4D97-AF65-F5344CB8AC3E}">
        <p14:creationId xmlns:p14="http://schemas.microsoft.com/office/powerpoint/2010/main" val="3878338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C3AF98-1BD9-DA4B-8D47-FB8D61F23970}" type="slidenum">
              <a:rPr lang="en-US" smtClean="0"/>
              <a:t>41</a:t>
            </a:fld>
            <a:endParaRPr lang="en-US"/>
          </a:p>
        </p:txBody>
      </p:sp>
    </p:spTree>
    <p:extLst>
      <p:ext uri="{BB962C8B-B14F-4D97-AF65-F5344CB8AC3E}">
        <p14:creationId xmlns:p14="http://schemas.microsoft.com/office/powerpoint/2010/main" val="2656461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C3AF98-1BD9-DA4B-8D47-FB8D61F23970}" type="slidenum">
              <a:rPr lang="en-US" smtClean="0"/>
              <a:t>42</a:t>
            </a:fld>
            <a:endParaRPr lang="en-US"/>
          </a:p>
        </p:txBody>
      </p:sp>
    </p:spTree>
    <p:extLst>
      <p:ext uri="{BB962C8B-B14F-4D97-AF65-F5344CB8AC3E}">
        <p14:creationId xmlns:p14="http://schemas.microsoft.com/office/powerpoint/2010/main" val="555319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For the first year after implementing the FTA between Korea and Chile in 2004, Chilean wine exports to Korea increased by 151.6 percent. Before 2004, Chile’s share of Korean wine market was only 3 percent. After implementing, Chilean wine occupies 20 percent of Korean wine market. U.S. wine exports to Korea were the second behind France until 2004, but Chile took over the second place in 2005 after implementing FTA with Korea. </a:t>
            </a:r>
          </a:p>
        </p:txBody>
      </p:sp>
      <p:sp>
        <p:nvSpPr>
          <p:cNvPr id="4" name="Slide Number Placeholder 3"/>
          <p:cNvSpPr>
            <a:spLocks noGrp="1"/>
          </p:cNvSpPr>
          <p:nvPr>
            <p:ph type="sldNum" sz="quarter" idx="10"/>
          </p:nvPr>
        </p:nvSpPr>
        <p:spPr/>
        <p:txBody>
          <a:bodyPr/>
          <a:lstStyle/>
          <a:p>
            <a:fld id="{46C3AF98-1BD9-DA4B-8D47-FB8D61F23970}" type="slidenum">
              <a:rPr lang="en-US" smtClean="0"/>
              <a:t>43</a:t>
            </a:fld>
            <a:endParaRPr lang="en-US"/>
          </a:p>
        </p:txBody>
      </p:sp>
    </p:spTree>
    <p:extLst>
      <p:ext uri="{BB962C8B-B14F-4D97-AF65-F5344CB8AC3E}">
        <p14:creationId xmlns:p14="http://schemas.microsoft.com/office/powerpoint/2010/main" val="2575523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marL="280406" indent="-280406"/>
            <a:endParaRPr lang="en-US" altLang="ko-KR" sz="1400"/>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07B9BA-7BD1-499C-8AFB-DB3B60116CF6}" type="slidenum">
              <a:rPr lang="ko-KR" altLang="en-US" smtClean="0">
                <a:latin typeface="굴림" charset="-127"/>
                <a:ea typeface="굴림" charset="-127"/>
              </a:rPr>
              <a:pPr/>
              <a:t>44</a:t>
            </a:fld>
            <a:endParaRPr lang="ko-KR" altLang="en-US" smtClean="0">
              <a:latin typeface="굴림" charset="-127"/>
              <a:ea typeface="굴림" charset="-127"/>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a:p>
        </p:txBody>
      </p:sp>
      <p:sp>
        <p:nvSpPr>
          <p:cNvPr id="4" name="슬라이드 번호 개체 틀 3"/>
          <p:cNvSpPr>
            <a:spLocks noGrp="1"/>
          </p:cNvSpPr>
          <p:nvPr>
            <p:ph type="sldNum" sz="quarter" idx="10"/>
          </p:nvPr>
        </p:nvSpPr>
        <p:spPr/>
        <p:txBody>
          <a:bodyPr/>
          <a:lstStyle/>
          <a:p>
            <a:pPr>
              <a:defRPr/>
            </a:pPr>
            <a:fld id="{ED0A7C83-BFC5-48AA-93E7-C0344F5346C7}" type="slidenum">
              <a:rPr lang="ko-KR" altLang="en-US" smtClean="0"/>
              <a:pPr>
                <a:defRPr/>
              </a:pPr>
              <a:t>45</a:t>
            </a:fld>
            <a:endParaRPr lang="ko-KR"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marL="171360" indent="-171360">
              <a:buFont typeface="Wingdings" pitchFamily="2" charset="2"/>
              <a:buChar char="l"/>
            </a:pPr>
            <a:endParaRPr lang="en-US" altLang="ko-KR" smtClean="0"/>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B105366-AB8E-49D7-B4D5-50A48DFD6AD5}" type="slidenum">
              <a:rPr lang="ko-KR" altLang="en-US" smtClean="0">
                <a:latin typeface="굴림" charset="-127"/>
                <a:ea typeface="굴림" charset="-127"/>
              </a:rPr>
              <a:pPr/>
              <a:t>46</a:t>
            </a:fld>
            <a:endParaRPr lang="ko-KR" altLang="en-US" smtClean="0">
              <a:latin typeface="굴림" charset="-127"/>
              <a:ea typeface="굴림" charset="-127"/>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marL="171441" indent="-171441">
              <a:buFont typeface="Arial" pitchFamily="34" charset="0"/>
              <a:buChar char="•"/>
              <a:defRPr/>
            </a:pPr>
            <a:endParaRPr lang="ko-KR" altLang="en-US" dirty="0"/>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40C7F4-153B-42EC-A30F-761D875FFAF1}" type="slidenum">
              <a:rPr lang="ko-KR" altLang="en-US" smtClean="0">
                <a:latin typeface="굴림" charset="-127"/>
                <a:ea typeface="굴림" charset="-127"/>
              </a:rPr>
              <a:pPr/>
              <a:t>47</a:t>
            </a:fld>
            <a:endParaRPr lang="ko-KR" altLang="en-US" smtClean="0">
              <a:latin typeface="굴림" charset="-127"/>
              <a:ea typeface="굴림" charset="-127"/>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6C3AF98-1BD9-DA4B-8D47-FB8D61F23970}" type="slidenum">
              <a:rPr lang="en-US" smtClean="0"/>
              <a:t>7</a:t>
            </a:fld>
            <a:endParaRPr lang="en-US"/>
          </a:p>
        </p:txBody>
      </p:sp>
    </p:spTree>
    <p:extLst>
      <p:ext uri="{BB962C8B-B14F-4D97-AF65-F5344CB8AC3E}">
        <p14:creationId xmlns:p14="http://schemas.microsoft.com/office/powerpoint/2010/main" val="4173059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슬라이드 이미지 개체 틀 1"/>
          <p:cNvSpPr>
            <a:spLocks noGrp="1" noRot="1" noChangeAspect="1" noTextEdit="1"/>
          </p:cNvSpPr>
          <p:nvPr>
            <p:ph type="sldImg"/>
          </p:nvPr>
        </p:nvSpPr>
        <p:spPr>
          <a:ln/>
        </p:spPr>
      </p:sp>
      <p:sp>
        <p:nvSpPr>
          <p:cNvPr id="79875" name="슬라이드 노트 개체 틀 2"/>
          <p:cNvSpPr>
            <a:spLocks noGrp="1"/>
          </p:cNvSpPr>
          <p:nvPr>
            <p:ph type="body" idx="1"/>
          </p:nvPr>
        </p:nvSpPr>
        <p:spPr>
          <a:noFill/>
          <a:ln/>
        </p:spPr>
        <p:txBody>
          <a:bodyPr/>
          <a:lstStyle/>
          <a:p>
            <a:r>
              <a:rPr lang="en-US" altLang="ko-KR" dirty="0" smtClean="0">
                <a:ea typeface="굴림" pitchFamily="50" charset="-127"/>
              </a:rPr>
              <a:t>Another feat of achievement accomplished by Korea is that our international trade volume surpassed a total of 1 trillion US dollars in 2011.</a:t>
            </a:r>
          </a:p>
          <a:p>
            <a:r>
              <a:rPr lang="en-US" altLang="ko-KR" dirty="0" smtClean="0">
                <a:ea typeface="굴림" pitchFamily="50" charset="-127"/>
              </a:rPr>
              <a:t> </a:t>
            </a:r>
          </a:p>
          <a:p>
            <a:r>
              <a:rPr lang="en-US" altLang="ko-KR" dirty="0" smtClean="0">
                <a:ea typeface="굴림" pitchFamily="50" charset="-127"/>
              </a:rPr>
              <a:t>Only 8 nations have accomplished this prior to Korea.</a:t>
            </a:r>
          </a:p>
          <a:p>
            <a:endParaRPr lang="en-US" dirty="0" smtClean="0"/>
          </a:p>
          <a:p>
            <a:r>
              <a:rPr lang="en-US" dirty="0" smtClean="0"/>
              <a:t>Korea</a:t>
            </a:r>
            <a:r>
              <a:rPr lang="en-US" baseline="0" dirty="0" smtClean="0"/>
              <a:t> became one of only 15 in the world with a GDP of over $1 trillion.</a:t>
            </a:r>
          </a:p>
          <a:p>
            <a:endParaRPr lang="en-US" baseline="0" dirty="0" smtClean="0"/>
          </a:p>
          <a:p>
            <a:endParaRPr lang="en-US" baseline="0"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r>
              <a:rPr lang="en-US" altLang="ko-KR" dirty="0" smtClean="0">
                <a:ea typeface="굴림" pitchFamily="50" charset="-127"/>
              </a:rPr>
              <a:t>More importantly, Korea has a well balanced and diversified export portfolio which contributes to our resilience.</a:t>
            </a:r>
          </a:p>
          <a:p>
            <a:endParaRPr lang="en-US" altLang="ko-KR" dirty="0" smtClean="0">
              <a:ea typeface="굴림" pitchFamily="50" charset="-127"/>
            </a:endParaRPr>
          </a:p>
          <a:p>
            <a:r>
              <a:rPr lang="en-US" altLang="ko-KR" dirty="0" smtClean="0">
                <a:ea typeface="굴림" pitchFamily="50" charset="-127"/>
              </a:rPr>
              <a:t>We export a range of different but competitive products, and the export destinations are becoming more oriented toward emerging economies. </a:t>
            </a:r>
          </a:p>
          <a:p>
            <a:endParaRPr lang="en-US" altLang="ko-KR" dirty="0" smtClean="0">
              <a:ea typeface="굴림" pitchFamily="50" charset="-127"/>
            </a:endParaRPr>
          </a:p>
          <a:p>
            <a:r>
              <a:rPr lang="en-US" altLang="ko-KR" dirty="0" smtClean="0">
                <a:ea typeface="굴림" pitchFamily="50" charset="-127"/>
              </a:rPr>
              <a:t>Such diversification in both products and destinations was a key element that helped us navigate through the recent global financial turmoil.</a:t>
            </a:r>
          </a:p>
        </p:txBody>
      </p:sp>
      <p:sp>
        <p:nvSpPr>
          <p:cNvPr id="90116" name="Rectangle 7"/>
          <p:cNvSpPr txBox="1">
            <a:spLocks noGrp="1" noChangeArrowheads="1"/>
          </p:cNvSpPr>
          <p:nvPr/>
        </p:nvSpPr>
        <p:spPr bwMode="auto">
          <a:xfrm>
            <a:off x="3884121" y="8682493"/>
            <a:ext cx="2972279" cy="460048"/>
          </a:xfrm>
          <a:prstGeom prst="rect">
            <a:avLst/>
          </a:prstGeom>
          <a:noFill/>
          <a:ln w="9525">
            <a:noFill/>
            <a:miter lim="800000"/>
            <a:headEnd/>
            <a:tailEnd/>
          </a:ln>
        </p:spPr>
        <p:txBody>
          <a:bodyPr lIns="92839" tIns="46421" rIns="92839" bIns="46421" anchor="b"/>
          <a:lstStyle/>
          <a:p>
            <a:pPr algn="r" defTabSz="942478" rtl="1"/>
            <a:fld id="{F2F1F2DF-0587-4883-A263-37CE3149149D}" type="slidenum">
              <a:rPr lang="en-US" altLang="ko-KR" sz="1400">
                <a:solidFill>
                  <a:srgbClr val="000000"/>
                </a:solidFill>
              </a:rPr>
              <a:pPr algn="r" defTabSz="942478" rtl="1"/>
              <a:t>26</a:t>
            </a:fld>
            <a:endParaRPr lang="en-US" altLang="ko-KR" sz="14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Slide Number Placeholder 7"/>
          <p:cNvSpPr>
            <a:spLocks noGrp="1" noChangeArrowheads="1"/>
          </p:cNvSpPr>
          <p:nvPr>
            <p:ph type="sldNum" sz="quarter" idx="4294967295"/>
          </p:nvPr>
        </p:nvSpPr>
        <p:spPr bwMode="auto">
          <a:xfrm>
            <a:off x="3884121" y="8685415"/>
            <a:ext cx="2972279" cy="457126"/>
          </a:xfrm>
          <a:prstGeom prst="rect">
            <a:avLst/>
          </a:prstGeom>
          <a:noFill/>
          <a:ln>
            <a:miter lim="800000"/>
            <a:headEnd/>
            <a:tailEnd/>
          </a:ln>
        </p:spPr>
        <p:txBody>
          <a:bodyPr lIns="90595" tIns="45295" rIns="90595" bIns="45295"/>
          <a:lstStyle/>
          <a:p>
            <a:fld id="{F1BBFB23-B513-45F0-9322-64FB2D0E8C58}" type="slidenum">
              <a:rPr lang="en-US" altLang="en-US"/>
              <a:pPr/>
              <a:t>27</a:t>
            </a:fld>
            <a:endParaRPr lang="en-US" altLang="en-US"/>
          </a:p>
        </p:txBody>
      </p:sp>
      <p:sp>
        <p:nvSpPr>
          <p:cNvPr id="91140" name="Rectangle 7"/>
          <p:cNvSpPr txBox="1">
            <a:spLocks noGrp="1" noChangeArrowheads="1"/>
          </p:cNvSpPr>
          <p:nvPr/>
        </p:nvSpPr>
        <p:spPr bwMode="auto">
          <a:xfrm>
            <a:off x="3880921" y="8686873"/>
            <a:ext cx="2975479" cy="455667"/>
          </a:xfrm>
          <a:prstGeom prst="rect">
            <a:avLst/>
          </a:prstGeom>
          <a:noFill/>
          <a:ln w="9525">
            <a:noFill/>
            <a:miter lim="800000"/>
            <a:headEnd/>
            <a:tailEnd/>
          </a:ln>
        </p:spPr>
        <p:txBody>
          <a:bodyPr lIns="91225" tIns="45618" rIns="91225" bIns="45618" anchor="b"/>
          <a:lstStyle/>
          <a:p>
            <a:pPr algn="r" defTabSz="905090" eaLnBrk="0" hangingPunct="0"/>
            <a:fld id="{A4835010-2DFF-4D6C-8D8F-3DA71351F3C7}" type="slidenum">
              <a:rPr lang="ko-KR" altLang="en-US" sz="1400">
                <a:ea typeface="MS PGothic" pitchFamily="34" charset="-128"/>
              </a:rPr>
              <a:pPr algn="r" defTabSz="905090" eaLnBrk="0" hangingPunct="0"/>
              <a:t>27</a:t>
            </a:fld>
            <a:endParaRPr lang="en-US" altLang="ko-KR" sz="1400">
              <a:ea typeface="MS PGothic" pitchFamily="34" charset="-128"/>
            </a:endParaRPr>
          </a:p>
        </p:txBody>
      </p:sp>
      <p:sp>
        <p:nvSpPr>
          <p:cNvPr id="91141" name="Rectangle 2"/>
          <p:cNvSpPr>
            <a:spLocks noGrp="1" noRot="1" noChangeAspect="1" noChangeArrowheads="1" noTextEdit="1"/>
          </p:cNvSpPr>
          <p:nvPr>
            <p:ph type="sldImg"/>
          </p:nvPr>
        </p:nvSpPr>
        <p:spPr>
          <a:xfrm>
            <a:off x="1114425" y="485775"/>
            <a:ext cx="4629150" cy="3473450"/>
          </a:xfrm>
          <a:ln/>
        </p:spPr>
      </p:sp>
      <p:sp>
        <p:nvSpPr>
          <p:cNvPr id="91142" name="Rectangle 3"/>
          <p:cNvSpPr>
            <a:spLocks noGrp="1" noChangeArrowheads="1"/>
          </p:cNvSpPr>
          <p:nvPr>
            <p:ph type="body" idx="1"/>
          </p:nvPr>
        </p:nvSpPr>
        <p:spPr>
          <a:xfrm>
            <a:off x="894244" y="4230982"/>
            <a:ext cx="5067913" cy="4115603"/>
          </a:xfrm>
          <a:noFill/>
          <a:ln/>
        </p:spPr>
        <p:txBody>
          <a:bodyPr lIns="91225" tIns="45618" rIns="91225" bIns="45618"/>
          <a:lstStyle/>
          <a:p>
            <a:r>
              <a:rPr lang="en-US" altLang="ko-KR" smtClean="0">
                <a:ea typeface="굴림" pitchFamily="50" charset="-127"/>
              </a:rPr>
              <a:t>Korea’s international trade continues to flourish as we further open our markets through Free Trade Agreements.</a:t>
            </a:r>
          </a:p>
          <a:p>
            <a:r>
              <a:rPr lang="en-US" altLang="ko-KR" smtClean="0">
                <a:ea typeface="굴림" pitchFamily="50" charset="-127"/>
              </a:rPr>
              <a:t> </a:t>
            </a:r>
          </a:p>
          <a:p>
            <a:r>
              <a:rPr lang="en-US" altLang="ko-KR" smtClean="0">
                <a:ea typeface="굴림" pitchFamily="50" charset="-127"/>
              </a:rPr>
              <a:t>We now have FTAs in effect with </a:t>
            </a:r>
            <a:r>
              <a:rPr lang="en-US" altLang="ko-KR" smtClean="0"/>
              <a:t>46 nations, s</a:t>
            </a:r>
            <a:r>
              <a:rPr lang="en-US" altLang="ko-KR" smtClean="0">
                <a:ea typeface="굴림" pitchFamily="50" charset="-127"/>
              </a:rPr>
              <a:t>ome of which are the largest markets in the world, including the United States and the European Union.</a:t>
            </a:r>
          </a:p>
          <a:p>
            <a:endParaRPr lang="en-US" altLang="ko-KR" smtClean="0">
              <a:ea typeface="굴림" pitchFamily="50" charset="-127"/>
            </a:endParaRPr>
          </a:p>
          <a:p>
            <a:r>
              <a:rPr lang="en-US" altLang="ko-KR" smtClean="0">
                <a:ea typeface="굴림" pitchFamily="50" charset="-127"/>
              </a:rPr>
              <a:t>We are in further negotiations to sign FTAs with 11 countries and economic blocks including China and Canada.</a:t>
            </a:r>
          </a:p>
          <a:p>
            <a:r>
              <a:rPr lang="en-US" altLang="ko-KR" smtClean="0">
                <a:ea typeface="굴림" pitchFamily="50" charset="-127"/>
              </a:rPr>
              <a:t> </a:t>
            </a:r>
          </a:p>
          <a:p>
            <a:r>
              <a:rPr lang="en-US" altLang="ko-KR" smtClean="0">
                <a:ea typeface="굴림" pitchFamily="50" charset="-127"/>
              </a:rPr>
              <a:t>As a result, Korea boasts the 3</a:t>
            </a:r>
            <a:r>
              <a:rPr lang="en-US" altLang="ko-KR" baseline="30000" smtClean="0">
                <a:ea typeface="굴림" pitchFamily="50" charset="-127"/>
              </a:rPr>
              <a:t>rd</a:t>
            </a:r>
            <a:r>
              <a:rPr lang="en-US" altLang="ko-KR" smtClean="0">
                <a:ea typeface="굴림" pitchFamily="50" charset="-127"/>
              </a:rPr>
              <a:t> largest economic territory in the world based on the combined GDPs of Korea and our FTA partners. </a:t>
            </a:r>
          </a:p>
          <a:p>
            <a:endParaRPr lang="en-US" altLang="ko-K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ED0A7C83-BFC5-48AA-93E7-C0344F5346C7}" type="slidenum">
              <a:rPr lang="ko-KR" altLang="en-US" smtClean="0"/>
              <a:pPr>
                <a:defRPr/>
              </a:pPr>
              <a:t>28</a:t>
            </a:fld>
            <a:endParaRPr lang="ko-KR"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03" indent="-285703">
              <a:buFont typeface="Wingdings" pitchFamily="2" charset="2"/>
              <a:buChar char="l"/>
            </a:pPr>
            <a:r>
              <a:rPr lang="en-US" altLang="ko-KR" sz="1400" dirty="0"/>
              <a:t>Bilateral trade between the US and Korea has grown steadily in recent years. This upward trend in trade between our two countries will only grow as a result of the FTA. As this graph shows, both countries are growing together, making the FTA a win-win agreement.</a:t>
            </a:r>
            <a:endParaRPr lang="ko-KR" altLang="en-US" sz="1400" dirty="0"/>
          </a:p>
        </p:txBody>
      </p:sp>
      <p:sp>
        <p:nvSpPr>
          <p:cNvPr id="4" name="Slide Number Placeholder 3"/>
          <p:cNvSpPr>
            <a:spLocks noGrp="1"/>
          </p:cNvSpPr>
          <p:nvPr>
            <p:ph type="sldNum" sz="quarter" idx="10"/>
          </p:nvPr>
        </p:nvSpPr>
        <p:spPr/>
        <p:txBody>
          <a:bodyPr/>
          <a:lstStyle/>
          <a:p>
            <a:fld id="{0EB0EA9F-57AA-484C-82E7-99223BCFE546}" type="slidenum">
              <a:rPr lang="ko-KR" altLang="en-US" smtClean="0"/>
              <a:pPr/>
              <a:t>29</a:t>
            </a:fld>
            <a:endParaRPr lang="ko-KR" altLang="en-US"/>
          </a:p>
        </p:txBody>
      </p:sp>
    </p:spTree>
    <p:extLst>
      <p:ext uri="{BB962C8B-B14F-4D97-AF65-F5344CB8AC3E}">
        <p14:creationId xmlns:p14="http://schemas.microsoft.com/office/powerpoint/2010/main" val="4288035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altLang="ko-KR" sz="1400" dirty="0" smtClean="0"/>
              <a:t>Korea’s  Investment in the US since 1968 through 2012 amounts to $64.3 billion,  19.6% of Korea’s Total FDI abroad($327 billion)</a:t>
            </a:r>
            <a:endParaRPr lang="en-US" altLang="ko-KR" sz="1400" b="1" dirty="0" smtClean="0"/>
          </a:p>
          <a:p>
            <a:endParaRPr lang="en-US" altLang="ko-KR" dirty="0" smtClean="0"/>
          </a:p>
          <a:p>
            <a:endParaRPr lang="ko-KR" altLang="en-US" dirty="0"/>
          </a:p>
        </p:txBody>
      </p:sp>
      <p:sp>
        <p:nvSpPr>
          <p:cNvPr id="4" name="슬라이드 번호 개체 틀 3"/>
          <p:cNvSpPr>
            <a:spLocks noGrp="1"/>
          </p:cNvSpPr>
          <p:nvPr>
            <p:ph type="sldNum" sz="quarter" idx="10"/>
          </p:nvPr>
        </p:nvSpPr>
        <p:spPr/>
        <p:txBody>
          <a:bodyPr/>
          <a:lstStyle/>
          <a:p>
            <a:pPr>
              <a:defRPr/>
            </a:pPr>
            <a:fld id="{ED0A7C83-BFC5-48AA-93E7-C0344F5346C7}" type="slidenum">
              <a:rPr lang="ko-KR" altLang="en-US" smtClean="0"/>
              <a:pPr>
                <a:defRPr/>
              </a:pPr>
              <a:t>30</a:t>
            </a:fld>
            <a:endParaRPr lang="ko-KR"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jpe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3.jpe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3.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extLst>
      <p:ext uri="{BB962C8B-B14F-4D97-AF65-F5344CB8AC3E}">
        <p14:creationId xmlns:p14="http://schemas.microsoft.com/office/powerpoint/2010/main" val="3945249209"/>
      </p:ext>
    </p:extLst>
  </p:cSld>
  <p:clrMapOvr>
    <a:masterClrMapping/>
  </p:clrMapOvr>
  <p:transition xmlns:p14="http://schemas.microsoft.com/office/powerpoint/2010/main">
    <p:cu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269872877"/>
      </p:ext>
    </p:extLst>
  </p:cSld>
  <p:clrMapOvr>
    <a:masterClrMapping/>
  </p:clrMapOvr>
  <p:transition xmlns:p14="http://schemas.microsoft.com/office/powerpoint/2010/main">
    <p:cu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995476716"/>
      </p:ext>
    </p:extLst>
  </p:cSld>
  <p:clrMapOvr>
    <a:masterClrMapping/>
  </p:clrMapOvr>
  <p:transition xmlns:p14="http://schemas.microsoft.com/office/powerpoint/2010/main">
    <p:cu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extLst>
      <p:ext uri="{BB962C8B-B14F-4D97-AF65-F5344CB8AC3E}">
        <p14:creationId xmlns:p14="http://schemas.microsoft.com/office/powerpoint/2010/main" val="282997178"/>
      </p:ext>
    </p:extLst>
  </p:cSld>
  <p:clrMapOvr>
    <a:masterClrMapping/>
  </p:clrMapOvr>
  <p:transition xmlns:p14="http://schemas.microsoft.com/office/powerpoint/2010/main">
    <p:cu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ko-KR" smtClean="0"/>
              <a:t>Click to edit Master subtitle style</a:t>
            </a:r>
            <a:endParaRPr lang="ko-KR"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endParaRPr lang="en-US" altLang="ko-K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endParaRPr lang="en-US" altLang="ko-K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fld id="{26198C54-0B43-46A5-B3F9-92B565779AB9}" type="slidenum">
              <a:rPr lang="en-US" altLang="ko-KR"/>
              <a:pPr>
                <a:defRPr/>
              </a:pPr>
              <a:t>‹#›</a:t>
            </a:fld>
            <a:endParaRPr lang="en-US" altLang="ko-KR"/>
          </a:p>
        </p:txBody>
      </p:sp>
    </p:spTree>
    <p:extLst>
      <p:ext uri="{BB962C8B-B14F-4D97-AF65-F5344CB8AC3E}">
        <p14:creationId xmlns:p14="http://schemas.microsoft.com/office/powerpoint/2010/main" val="104976567"/>
      </p:ext>
    </p:extLst>
  </p:cSld>
  <p:clrMapOvr>
    <a:masterClrMapping/>
  </p:clrMapOvr>
  <p:transition xmlns:p14="http://schemas.microsoft.com/office/powerpoint/2010/main">
    <p:cu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1_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334588"/>
      </p:ext>
    </p:extLst>
  </p:cSld>
  <p:clrMapOvr>
    <a:masterClrMapping/>
  </p:clrMapOvr>
  <p:transition xmlns:p14="http://schemas.microsoft.com/office/powerpoint/2010/main">
    <p:cu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2868729894"/>
      </p:ext>
    </p:extLst>
  </p:cSld>
  <p:clrMapOvr>
    <a:masterClrMapping/>
  </p:clrMapOvr>
  <p:transition xmlns:p14="http://schemas.microsoft.com/office/powerpoint/2010/main">
    <p:cu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2628017041"/>
      </p:ext>
    </p:extLst>
  </p:cSld>
  <p:clrMapOvr>
    <a:masterClrMapping/>
  </p:clrMapOvr>
  <p:transition xmlns:p14="http://schemas.microsoft.com/office/powerpoint/2010/main">
    <p:cu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03688193"/>
      </p:ext>
    </p:extLst>
  </p:cSld>
  <p:clrMapOvr>
    <a:masterClrMapping/>
  </p:clrMapOvr>
  <p:transition xmlns:p14="http://schemas.microsoft.com/office/powerpoint/2010/main">
    <p:cu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extLst>
      <p:ext uri="{BB962C8B-B14F-4D97-AF65-F5344CB8AC3E}">
        <p14:creationId xmlns:p14="http://schemas.microsoft.com/office/powerpoint/2010/main" val="1998206725"/>
      </p:ext>
    </p:extLst>
  </p:cSld>
  <p:clrMapOvr>
    <a:masterClrMapping/>
  </p:clrMapOvr>
  <p:transition xmlns:p14="http://schemas.microsoft.com/office/powerpoint/2010/main">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484815399"/>
      </p:ext>
    </p:extLst>
  </p:cSld>
  <p:clrMapOvr>
    <a:masterClrMapping/>
  </p:clrMapOvr>
  <p:transition xmlns:p14="http://schemas.microsoft.com/office/powerpoint/2010/main">
    <p:cu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2209433979"/>
      </p:ext>
    </p:extLst>
  </p:cSld>
  <p:clrMapOvr>
    <a:masterClrMapping/>
  </p:clrMapOvr>
  <p:transition xmlns:p14="http://schemas.microsoft.com/office/powerpoint/2010/main">
    <p:cu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extLst>
      <p:ext uri="{BB962C8B-B14F-4D97-AF65-F5344CB8AC3E}">
        <p14:creationId xmlns:p14="http://schemas.microsoft.com/office/powerpoint/2010/main" val="1337597777"/>
      </p:ext>
    </p:extLst>
  </p:cSld>
  <p:clrMapOvr>
    <a:masterClrMapping/>
  </p:clrMapOvr>
  <p:transition xmlns:p14="http://schemas.microsoft.com/office/powerpoint/2010/main">
    <p:cu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1_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995641"/>
      </p:ext>
    </p:extLst>
  </p:cSld>
  <p:clrMapOvr>
    <a:masterClrMapping/>
  </p:clrMapOvr>
  <p:transition xmlns:p14="http://schemas.microsoft.com/office/powerpoint/2010/main">
    <p:cu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Tree>
    <p:extLst>
      <p:ext uri="{BB962C8B-B14F-4D97-AF65-F5344CB8AC3E}">
        <p14:creationId xmlns:p14="http://schemas.microsoft.com/office/powerpoint/2010/main" val="3638004926"/>
      </p:ext>
    </p:extLst>
  </p:cSld>
  <p:clrMapOvr>
    <a:masterClrMapping/>
  </p:clrMapOvr>
  <p:transition xmlns:p14="http://schemas.microsoft.com/office/powerpoint/2010/main">
    <p:cu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2913750111"/>
      </p:ext>
    </p:extLst>
  </p:cSld>
  <p:clrMapOvr>
    <a:masterClrMapping/>
  </p:clrMapOvr>
  <p:transition xmlns:p14="http://schemas.microsoft.com/office/powerpoint/2010/main">
    <p:cu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449636738"/>
      </p:ext>
    </p:extLst>
  </p:cSld>
  <p:clrMapOvr>
    <a:masterClrMapping/>
  </p:clrMapOvr>
  <p:transition xmlns:p14="http://schemas.microsoft.com/office/powerpoint/2010/main">
    <p:cu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475681438"/>
      </p:ext>
    </p:extLst>
  </p:cSld>
  <p:clrMapOvr>
    <a:masterClrMapping/>
  </p:clrMapOvr>
  <p:transition xmlns:p14="http://schemas.microsoft.com/office/powerpoint/2010/main">
    <p:cu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extLst>
      <p:ext uri="{BB962C8B-B14F-4D97-AF65-F5344CB8AC3E}">
        <p14:creationId xmlns:p14="http://schemas.microsoft.com/office/powerpoint/2010/main" val="1291711434"/>
      </p:ext>
    </p:extLst>
  </p:cSld>
  <p:clrMapOvr>
    <a:masterClrMapping/>
  </p:clrMapOvr>
  <p:transition xmlns:p14="http://schemas.microsoft.com/office/powerpoint/2010/main">
    <p:cu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2643133659"/>
      </p:ext>
    </p:extLst>
  </p:cSld>
  <p:clrMapOvr>
    <a:masterClrMapping/>
  </p:clrMapOvr>
  <p:transition xmlns:p14="http://schemas.microsoft.com/office/powerpoint/2010/main">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948405850"/>
      </p:ext>
    </p:extLst>
  </p:cSld>
  <p:clrMapOvr>
    <a:masterClrMapping/>
  </p:clrMapOvr>
  <p:transition xmlns:p14="http://schemas.microsoft.com/office/powerpoint/2010/main">
    <p:cu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extLst>
      <p:ext uri="{BB962C8B-B14F-4D97-AF65-F5344CB8AC3E}">
        <p14:creationId xmlns:p14="http://schemas.microsoft.com/office/powerpoint/2010/main" val="3528960185"/>
      </p:ext>
    </p:extLst>
  </p:cSld>
  <p:clrMapOvr>
    <a:masterClrMapping/>
  </p:clrMapOvr>
  <p:transition xmlns:p14="http://schemas.microsoft.com/office/powerpoint/2010/main">
    <p:cu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1_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402527"/>
      </p:ext>
    </p:extLst>
  </p:cSld>
  <p:clrMapOvr>
    <a:masterClrMapping/>
  </p:clrMapOvr>
  <p:transition xmlns:p14="http://schemas.microsoft.com/office/powerpoint/2010/main">
    <p:cu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Tree>
    <p:extLst>
      <p:ext uri="{BB962C8B-B14F-4D97-AF65-F5344CB8AC3E}">
        <p14:creationId xmlns:p14="http://schemas.microsoft.com/office/powerpoint/2010/main" val="930097083"/>
      </p:ext>
    </p:extLst>
  </p:cSld>
  <p:clrMapOvr>
    <a:masterClrMapping/>
  </p:clrMapOvr>
  <p:transition xmlns:p14="http://schemas.microsoft.com/office/powerpoint/2010/main">
    <p:cu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3226156873"/>
      </p:ext>
    </p:extLst>
  </p:cSld>
  <p:clrMapOvr>
    <a:masterClrMapping/>
  </p:clrMapOvr>
  <p:transition xmlns:p14="http://schemas.microsoft.com/office/powerpoint/2010/main">
    <p:cu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555396976"/>
      </p:ext>
    </p:extLst>
  </p:cSld>
  <p:clrMapOvr>
    <a:masterClrMapping/>
  </p:clrMapOvr>
  <p:transition xmlns:p14="http://schemas.microsoft.com/office/powerpoint/2010/main">
    <p:cu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2404006"/>
      </p:ext>
    </p:extLst>
  </p:cSld>
  <p:clrMapOvr>
    <a:masterClrMapping/>
  </p:clrMapOvr>
  <p:transition xmlns:p14="http://schemas.microsoft.com/office/powerpoint/2010/main">
    <p:cu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extLst>
      <p:ext uri="{BB962C8B-B14F-4D97-AF65-F5344CB8AC3E}">
        <p14:creationId xmlns:p14="http://schemas.microsoft.com/office/powerpoint/2010/main" val="3200952124"/>
      </p:ext>
    </p:extLst>
  </p:cSld>
  <p:clrMapOvr>
    <a:masterClrMapping/>
  </p:clrMapOvr>
  <p:transition xmlns:p14="http://schemas.microsoft.com/office/powerpoint/2010/main">
    <p:cu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2041294048"/>
      </p:ext>
    </p:extLst>
  </p:cSld>
  <p:clrMapOvr>
    <a:masterClrMapping/>
  </p:clrMapOvr>
  <p:transition xmlns:p14="http://schemas.microsoft.com/office/powerpoint/2010/main">
    <p:cu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233467681"/>
      </p:ext>
    </p:extLst>
  </p:cSld>
  <p:clrMapOvr>
    <a:masterClrMapping/>
  </p:clrMapOvr>
  <p:transition xmlns:p14="http://schemas.microsoft.com/office/powerpoint/2010/mai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extLst>
      <p:ext uri="{BB962C8B-B14F-4D97-AF65-F5344CB8AC3E}">
        <p14:creationId xmlns:p14="http://schemas.microsoft.com/office/powerpoint/2010/main" val="976782365"/>
      </p:ext>
    </p:extLst>
  </p:cSld>
  <p:clrMapOvr>
    <a:masterClrMapping/>
  </p:clrMapOvr>
  <p:transition xmlns:p14="http://schemas.microsoft.com/office/powerpoint/2010/main">
    <p:cu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1_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856121"/>
      </p:ext>
    </p:extLst>
  </p:cSld>
  <p:clrMapOvr>
    <a:masterClrMapping/>
  </p:clrMapOvr>
  <p:transition xmlns:p14="http://schemas.microsoft.com/office/powerpoint/2010/main">
    <p:cu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Tree>
    <p:extLst>
      <p:ext uri="{BB962C8B-B14F-4D97-AF65-F5344CB8AC3E}">
        <p14:creationId xmlns:p14="http://schemas.microsoft.com/office/powerpoint/2010/main" val="757739272"/>
      </p:ext>
    </p:extLst>
  </p:cSld>
  <p:clrMapOvr>
    <a:masterClrMapping/>
  </p:clrMapOvr>
  <p:transition xmlns:p14="http://schemas.microsoft.com/office/powerpoint/2010/main">
    <p:cu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525709922"/>
      </p:ext>
    </p:extLst>
  </p:cSld>
  <p:clrMapOvr>
    <a:masterClrMapping/>
  </p:clrMapOvr>
  <p:transition xmlns:p14="http://schemas.microsoft.com/office/powerpoint/2010/main">
    <p:cu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027310743"/>
      </p:ext>
    </p:extLst>
  </p:cSld>
  <p:clrMapOvr>
    <a:masterClrMapping/>
  </p:clrMapOvr>
  <p:transition xmlns:p14="http://schemas.microsoft.com/office/powerpoint/2010/main">
    <p:cu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292984606"/>
      </p:ext>
    </p:extLst>
  </p:cSld>
  <p:clrMapOvr>
    <a:masterClrMapping/>
  </p:clrMapOvr>
  <p:transition xmlns:p14="http://schemas.microsoft.com/office/powerpoint/2010/main">
    <p:cu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extLst>
      <p:ext uri="{BB962C8B-B14F-4D97-AF65-F5344CB8AC3E}">
        <p14:creationId xmlns:p14="http://schemas.microsoft.com/office/powerpoint/2010/main" val="132886381"/>
      </p:ext>
    </p:extLst>
  </p:cSld>
  <p:clrMapOvr>
    <a:masterClrMapping/>
  </p:clrMapOvr>
  <p:transition xmlns:p14="http://schemas.microsoft.com/office/powerpoint/2010/main">
    <p:cu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225039247"/>
      </p:ext>
    </p:extLst>
  </p:cSld>
  <p:clrMapOvr>
    <a:masterClrMapping/>
  </p:clrMapOvr>
  <p:transition xmlns:p14="http://schemas.microsoft.com/office/powerpoint/2010/main">
    <p:cu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094427452"/>
      </p:ext>
    </p:extLst>
  </p:cSld>
  <p:clrMapOvr>
    <a:masterClrMapping/>
  </p:clrMapOvr>
  <p:transition xmlns:p14="http://schemas.microsoft.com/office/powerpoint/2010/main">
    <p:cu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extLst>
      <p:ext uri="{BB962C8B-B14F-4D97-AF65-F5344CB8AC3E}">
        <p14:creationId xmlns:p14="http://schemas.microsoft.com/office/powerpoint/2010/main" val="1998651190"/>
      </p:ext>
    </p:extLst>
  </p:cSld>
  <p:clrMapOvr>
    <a:masterClrMapping/>
  </p:clrMapOvr>
  <p:transition xmlns:p14="http://schemas.microsoft.com/office/powerpoint/2010/mai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ltLang="ko-KR" smtClean="0"/>
              <a:t>Click to edit Master title style</a:t>
            </a:r>
            <a:endParaRPr lang="ko-KR" altLang="en-US"/>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747DA0AE-88D2-46CC-BF17-ED5FD646EFFF}"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1_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820036"/>
      </p:ext>
    </p:extLst>
  </p:cSld>
  <p:clrMapOvr>
    <a:masterClrMapping/>
  </p:clrMapOvr>
  <p:transition xmlns:p14="http://schemas.microsoft.com/office/powerpoint/2010/main">
    <p:cu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Tree>
    <p:extLst>
      <p:ext uri="{BB962C8B-B14F-4D97-AF65-F5344CB8AC3E}">
        <p14:creationId xmlns:p14="http://schemas.microsoft.com/office/powerpoint/2010/main" val="2981830878"/>
      </p:ext>
    </p:extLst>
  </p:cSld>
  <p:clrMapOvr>
    <a:masterClrMapping/>
  </p:clrMapOvr>
  <p:transition xmlns:p14="http://schemas.microsoft.com/office/powerpoint/2010/main">
    <p:cu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731503782"/>
      </p:ext>
    </p:extLst>
  </p:cSld>
  <p:clrMapOvr>
    <a:masterClrMapping/>
  </p:clrMapOvr>
  <p:transition xmlns:p14="http://schemas.microsoft.com/office/powerpoint/2010/main">
    <p:cu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2665243265"/>
      </p:ext>
    </p:extLst>
  </p:cSld>
  <p:clrMapOvr>
    <a:masterClrMapping/>
  </p:clrMapOvr>
  <p:transition xmlns:p14="http://schemas.microsoft.com/office/powerpoint/2010/main">
    <p:cu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extLst>
      <p:ext uri="{BB962C8B-B14F-4D97-AF65-F5344CB8AC3E}">
        <p14:creationId xmlns:p14="http://schemas.microsoft.com/office/powerpoint/2010/main" val="1233542473"/>
      </p:ext>
    </p:extLst>
  </p:cSld>
  <p:clrMapOvr>
    <a:masterClrMapping/>
  </p:clrMapOvr>
  <p:transition xmlns:p14="http://schemas.microsoft.com/office/powerpoint/2010/main">
    <p:cu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581068366"/>
      </p:ext>
    </p:extLst>
  </p:cSld>
  <p:clrMapOvr>
    <a:masterClrMapping/>
  </p:clrMapOvr>
  <p:transition xmlns:p14="http://schemas.microsoft.com/office/powerpoint/2010/main">
    <p:cu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2554464645"/>
      </p:ext>
    </p:extLst>
  </p:cSld>
  <p:clrMapOvr>
    <a:masterClrMapping/>
  </p:clrMapOvr>
  <p:transition xmlns:p14="http://schemas.microsoft.com/office/powerpoint/2010/main">
    <p:cu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extLst>
      <p:ext uri="{BB962C8B-B14F-4D97-AF65-F5344CB8AC3E}">
        <p14:creationId xmlns:p14="http://schemas.microsoft.com/office/powerpoint/2010/main" val="3364755437"/>
      </p:ext>
    </p:extLst>
  </p:cSld>
  <p:clrMapOvr>
    <a:masterClrMapping/>
  </p:clrMapOvr>
  <p:transition xmlns:p14="http://schemas.microsoft.com/office/powerpoint/2010/main">
    <p:cu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Tree>
    <p:extLst>
      <p:ext uri="{BB962C8B-B14F-4D97-AF65-F5344CB8AC3E}">
        <p14:creationId xmlns:p14="http://schemas.microsoft.com/office/powerpoint/2010/main" val="265611904"/>
      </p:ext>
    </p:extLst>
  </p:cSld>
  <p:clrMapOvr>
    <a:masterClrMapping/>
  </p:clrMapOvr>
  <p:transition xmlns:p14="http://schemas.microsoft.com/office/powerpoint/2010/main">
    <p:cu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2013169097"/>
      </p:ext>
    </p:extLst>
  </p:cSld>
  <p:clrMapOvr>
    <a:masterClrMapping/>
  </p:clrMapOvr>
  <p:transition xmlns:p14="http://schemas.microsoft.com/office/powerpoint/2010/mai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a:xfrm>
            <a:off x="566738" y="1752600"/>
            <a:ext cx="8001000" cy="4267200"/>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6"/>
          <p:cNvSpPr>
            <a:spLocks noGrp="1" noChangeArrowheads="1"/>
          </p:cNvSpPr>
          <p:nvPr>
            <p:ph type="dt" sz="half" idx="10"/>
          </p:nvPr>
        </p:nvSpPr>
        <p:spPr>
          <a:xfrm>
            <a:off x="609600" y="6245225"/>
            <a:ext cx="1981200" cy="476250"/>
          </a:xfrm>
          <a:prstGeom prst="rect">
            <a:avLst/>
          </a:prstGeom>
          <a:ln/>
        </p:spPr>
        <p:txBody>
          <a:bodyPr/>
          <a:lstStyle>
            <a:lvl1pPr>
              <a:defRPr/>
            </a:lvl1pPr>
          </a:lstStyle>
          <a:p>
            <a:pPr>
              <a:defRPr/>
            </a:pPr>
            <a:endParaRPr lang="en-US" altLang="ko-KR"/>
          </a:p>
        </p:txBody>
      </p:sp>
      <p:sp>
        <p:nvSpPr>
          <p:cNvPr id="5" name="Rectangle 7"/>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ko-KR"/>
          </a:p>
        </p:txBody>
      </p:sp>
      <p:sp>
        <p:nvSpPr>
          <p:cNvPr id="6" name="Rectangle 8"/>
          <p:cNvSpPr>
            <a:spLocks noGrp="1" noChangeArrowheads="1"/>
          </p:cNvSpPr>
          <p:nvPr>
            <p:ph type="sldNum" sz="quarter" idx="12"/>
          </p:nvPr>
        </p:nvSpPr>
        <p:spPr>
          <a:xfrm>
            <a:off x="6553200" y="6245225"/>
            <a:ext cx="1981200" cy="476250"/>
          </a:xfrm>
          <a:prstGeom prst="rect">
            <a:avLst/>
          </a:prstGeom>
          <a:ln/>
        </p:spPr>
        <p:txBody>
          <a:bodyPr/>
          <a:lstStyle>
            <a:lvl1pPr>
              <a:defRPr/>
            </a:lvl1pPr>
          </a:lstStyle>
          <a:p>
            <a:pPr>
              <a:defRPr/>
            </a:pPr>
            <a:fld id="{92650A7C-437A-46CC-A7D4-DBF4CEC2BB42}" type="slidenum">
              <a:rPr lang="en-US" altLang="ko-KR"/>
              <a:pPr>
                <a:defRPr/>
              </a:pPr>
              <a:t>‹#›</a:t>
            </a:fld>
            <a:endParaRPr lang="en-US" altLang="ko-KR"/>
          </a:p>
        </p:txBody>
      </p:sp>
    </p:spTree>
    <p:extLst>
      <p:ext uri="{BB962C8B-B14F-4D97-AF65-F5344CB8AC3E}">
        <p14:creationId xmlns:p14="http://schemas.microsoft.com/office/powerpoint/2010/main" val="5226456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888638022"/>
      </p:ext>
    </p:extLst>
  </p:cSld>
  <p:clrMapOvr>
    <a:masterClrMapping/>
  </p:clrMapOvr>
  <p:transition xmlns:p14="http://schemas.microsoft.com/office/powerpoint/2010/main">
    <p:cu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786963197"/>
      </p:ext>
    </p:extLst>
  </p:cSld>
  <p:clrMapOvr>
    <a:masterClrMapping/>
  </p:clrMapOvr>
  <p:transition xmlns:p14="http://schemas.microsoft.com/office/powerpoint/2010/main">
    <p:cu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extLst>
      <p:ext uri="{BB962C8B-B14F-4D97-AF65-F5344CB8AC3E}">
        <p14:creationId xmlns:p14="http://schemas.microsoft.com/office/powerpoint/2010/main" val="3149544519"/>
      </p:ext>
    </p:extLst>
  </p:cSld>
  <p:clrMapOvr>
    <a:masterClrMapping/>
  </p:clrMapOvr>
  <p:transition xmlns:p14="http://schemas.microsoft.com/office/powerpoint/2010/main">
    <p:cu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469145112"/>
      </p:ext>
    </p:extLst>
  </p:cSld>
  <p:clrMapOvr>
    <a:masterClrMapping/>
  </p:clrMapOvr>
  <p:transition xmlns:p14="http://schemas.microsoft.com/office/powerpoint/2010/main">
    <p:cu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313836432"/>
      </p:ext>
    </p:extLst>
  </p:cSld>
  <p:clrMapOvr>
    <a:masterClrMapping/>
  </p:clrMapOvr>
  <p:transition xmlns:p14="http://schemas.microsoft.com/office/powerpoint/2010/main">
    <p:cu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extLst>
      <p:ext uri="{BB962C8B-B14F-4D97-AF65-F5344CB8AC3E}">
        <p14:creationId xmlns:p14="http://schemas.microsoft.com/office/powerpoint/2010/main" val="2924441093"/>
      </p:ext>
    </p:extLst>
  </p:cSld>
  <p:clrMapOvr>
    <a:masterClrMapping/>
  </p:clrMapOvr>
  <p:transition xmlns:p14="http://schemas.microsoft.com/office/powerpoint/2010/main">
    <p:cu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1_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333125"/>
      </p:ext>
    </p:extLst>
  </p:cSld>
  <p:clrMapOvr>
    <a:masterClrMapping/>
  </p:clrMapOvr>
  <p:transition xmlns:p14="http://schemas.microsoft.com/office/powerpoint/2010/main">
    <p:cu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Tree>
    <p:extLst>
      <p:ext uri="{BB962C8B-B14F-4D97-AF65-F5344CB8AC3E}">
        <p14:creationId xmlns:p14="http://schemas.microsoft.com/office/powerpoint/2010/main" val="1394859901"/>
      </p:ext>
    </p:extLst>
  </p:cSld>
  <p:clrMapOvr>
    <a:masterClrMapping/>
  </p:clrMapOvr>
  <p:transition xmlns:p14="http://schemas.microsoft.com/office/powerpoint/2010/main">
    <p:cu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3804299744"/>
      </p:ext>
    </p:extLst>
  </p:cSld>
  <p:clrMapOvr>
    <a:masterClrMapping/>
  </p:clrMapOvr>
  <p:transition xmlns:p14="http://schemas.microsoft.com/office/powerpoint/2010/main">
    <p:cu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479471400"/>
      </p:ext>
    </p:extLst>
  </p:cSld>
  <p:clrMapOvr>
    <a:masterClrMapping/>
  </p:clrMapOvr>
  <p:transition xmlns:p14="http://schemas.microsoft.com/office/powerpoint/2010/main">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기본슬라이드(표지)">
    <p:spTree>
      <p:nvGrpSpPr>
        <p:cNvPr id="1" name=""/>
        <p:cNvGrpSpPr/>
        <p:nvPr/>
      </p:nvGrpSpPr>
      <p:grpSpPr>
        <a:xfrm>
          <a:off x="0" y="0"/>
          <a:ext cx="0" cy="0"/>
          <a:chOff x="0" y="0"/>
          <a:chExt cx="0" cy="0"/>
        </a:xfrm>
      </p:grpSpPr>
      <p:sp>
        <p:nvSpPr>
          <p:cNvPr id="10" name="직사각형 9"/>
          <p:cNvSpPr/>
          <p:nvPr userDrawn="1"/>
        </p:nvSpPr>
        <p:spPr>
          <a:xfrm>
            <a:off x="0" y="6086720"/>
            <a:ext cx="9144000" cy="500042"/>
          </a:xfrm>
          <a:prstGeom prst="rect">
            <a:avLst/>
          </a:prstGeom>
          <a:solidFill>
            <a:srgbClr val="8C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5" name="자유형 4"/>
          <p:cNvSpPr/>
          <p:nvPr userDrawn="1"/>
        </p:nvSpPr>
        <p:spPr>
          <a:xfrm>
            <a:off x="-4929254" y="1285860"/>
            <a:ext cx="15573484" cy="4415367"/>
          </a:xfrm>
          <a:custGeom>
            <a:avLst/>
            <a:gdLst>
              <a:gd name="connsiteX0" fmla="*/ 0 w 12795250"/>
              <a:gd name="connsiteY0" fmla="*/ 2002367 h 4415367"/>
              <a:gd name="connsiteX1" fmla="*/ 3822700 w 12795250"/>
              <a:gd name="connsiteY1" fmla="*/ 71967 h 4415367"/>
              <a:gd name="connsiteX2" fmla="*/ 8280400 w 12795250"/>
              <a:gd name="connsiteY2" fmla="*/ 2434167 h 4415367"/>
              <a:gd name="connsiteX3" fmla="*/ 11785600 w 12795250"/>
              <a:gd name="connsiteY3" fmla="*/ 1049867 h 4415367"/>
              <a:gd name="connsiteX4" fmla="*/ 12547600 w 12795250"/>
              <a:gd name="connsiteY4" fmla="*/ 4415367 h 44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5250" h="4415367">
                <a:moveTo>
                  <a:pt x="0" y="2002367"/>
                </a:moveTo>
                <a:cubicBezTo>
                  <a:pt x="1221316" y="1001183"/>
                  <a:pt x="2442633" y="0"/>
                  <a:pt x="3822700" y="71967"/>
                </a:cubicBezTo>
                <a:cubicBezTo>
                  <a:pt x="5202767" y="143934"/>
                  <a:pt x="6953250" y="2271184"/>
                  <a:pt x="8280400" y="2434167"/>
                </a:cubicBezTo>
                <a:cubicBezTo>
                  <a:pt x="9607550" y="2597150"/>
                  <a:pt x="11074400" y="719667"/>
                  <a:pt x="11785600" y="1049867"/>
                </a:cubicBezTo>
                <a:cubicBezTo>
                  <a:pt x="12496800" y="1380067"/>
                  <a:pt x="12795250" y="3917950"/>
                  <a:pt x="12547600" y="4415367"/>
                </a:cubicBezTo>
              </a:path>
            </a:pathLst>
          </a:custGeom>
          <a:gradFill>
            <a:gsLst>
              <a:gs pos="0">
                <a:schemeClr val="accent1">
                  <a:tint val="66000"/>
                  <a:satMod val="160000"/>
                  <a:alpha val="49000"/>
                </a:schemeClr>
              </a:gs>
              <a:gs pos="41000">
                <a:schemeClr val="accent1">
                  <a:tint val="23500"/>
                  <a:satMod val="160000"/>
                  <a:alpha val="0"/>
                </a:schemeClr>
              </a:gs>
            </a:gsLst>
            <a:lin ang="6000000" scaled="0"/>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6" name="직사각형 5"/>
          <p:cNvSpPr/>
          <p:nvPr userDrawn="1"/>
        </p:nvSpPr>
        <p:spPr>
          <a:xfrm>
            <a:off x="0" y="228828"/>
            <a:ext cx="9144000" cy="500042"/>
          </a:xfrm>
          <a:prstGeom prst="rect">
            <a:avLst/>
          </a:prstGeom>
          <a:solidFill>
            <a:srgbClr val="8C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13" name="한쪽 모서리가 잘린 사각형 12"/>
          <p:cNvSpPr/>
          <p:nvPr userDrawn="1"/>
        </p:nvSpPr>
        <p:spPr>
          <a:xfrm flipH="1">
            <a:off x="2024732" y="498910"/>
            <a:ext cx="7119268" cy="786950"/>
          </a:xfrm>
          <a:prstGeom prst="snip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한쪽 모서리가 잘린 사각형 18"/>
          <p:cNvSpPr/>
          <p:nvPr userDrawn="1"/>
        </p:nvSpPr>
        <p:spPr>
          <a:xfrm rot="10800000" flipH="1">
            <a:off x="0" y="5586654"/>
            <a:ext cx="6715140" cy="786950"/>
          </a:xfrm>
          <a:prstGeom prst="snip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p:cNvSpPr/>
          <p:nvPr userDrawn="1"/>
        </p:nvSpPr>
        <p:spPr>
          <a:xfrm>
            <a:off x="0" y="6572272"/>
            <a:ext cx="9144000" cy="2857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직사각형 21"/>
          <p:cNvSpPr/>
          <p:nvPr userDrawn="1"/>
        </p:nvSpPr>
        <p:spPr>
          <a:xfrm>
            <a:off x="0" y="0"/>
            <a:ext cx="9144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자유형 3"/>
          <p:cNvSpPr/>
          <p:nvPr userDrawn="1"/>
        </p:nvSpPr>
        <p:spPr>
          <a:xfrm rot="9952278">
            <a:off x="-2263632" y="1647215"/>
            <a:ext cx="10531670" cy="4415367"/>
          </a:xfrm>
          <a:custGeom>
            <a:avLst/>
            <a:gdLst>
              <a:gd name="connsiteX0" fmla="*/ 0 w 12795250"/>
              <a:gd name="connsiteY0" fmla="*/ 2002367 h 4415367"/>
              <a:gd name="connsiteX1" fmla="*/ 3822700 w 12795250"/>
              <a:gd name="connsiteY1" fmla="*/ 71967 h 4415367"/>
              <a:gd name="connsiteX2" fmla="*/ 8280400 w 12795250"/>
              <a:gd name="connsiteY2" fmla="*/ 2434167 h 4415367"/>
              <a:gd name="connsiteX3" fmla="*/ 11785600 w 12795250"/>
              <a:gd name="connsiteY3" fmla="*/ 1049867 h 4415367"/>
              <a:gd name="connsiteX4" fmla="*/ 12547600 w 12795250"/>
              <a:gd name="connsiteY4" fmla="*/ 4415367 h 44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5250" h="4415367">
                <a:moveTo>
                  <a:pt x="0" y="2002367"/>
                </a:moveTo>
                <a:cubicBezTo>
                  <a:pt x="1221316" y="1001183"/>
                  <a:pt x="2442633" y="0"/>
                  <a:pt x="3822700" y="71967"/>
                </a:cubicBezTo>
                <a:cubicBezTo>
                  <a:pt x="5202767" y="143934"/>
                  <a:pt x="6953250" y="2271184"/>
                  <a:pt x="8280400" y="2434167"/>
                </a:cubicBezTo>
                <a:cubicBezTo>
                  <a:pt x="9607550" y="2597150"/>
                  <a:pt x="11074400" y="719667"/>
                  <a:pt x="11785600" y="1049867"/>
                </a:cubicBezTo>
                <a:cubicBezTo>
                  <a:pt x="12496800" y="1380067"/>
                  <a:pt x="12795250" y="3917950"/>
                  <a:pt x="12547600" y="4415367"/>
                </a:cubicBezTo>
              </a:path>
            </a:pathLst>
          </a:custGeom>
          <a:gradFill>
            <a:gsLst>
              <a:gs pos="0">
                <a:schemeClr val="accent1">
                  <a:tint val="66000"/>
                  <a:satMod val="160000"/>
                  <a:alpha val="39000"/>
                </a:schemeClr>
              </a:gs>
              <a:gs pos="41000">
                <a:schemeClr val="accent1">
                  <a:tint val="23500"/>
                  <a:satMod val="160000"/>
                  <a:alpha val="0"/>
                </a:schemeClr>
              </a:gs>
            </a:gsLst>
            <a:lin ang="6000000" scaled="0"/>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p>
        </p:txBody>
      </p:sp>
      <p:sp>
        <p:nvSpPr>
          <p:cNvPr id="15" name="직사각형 14"/>
          <p:cNvSpPr/>
          <p:nvPr userDrawn="1"/>
        </p:nvSpPr>
        <p:spPr>
          <a:xfrm>
            <a:off x="6053784" y="6068408"/>
            <a:ext cx="348172" cy="261610"/>
          </a:xfrm>
          <a:prstGeom prst="rect">
            <a:avLst/>
          </a:prstGeom>
          <a:noFill/>
        </p:spPr>
        <p:txBody>
          <a:bodyPr wrap="none">
            <a:spAutoFit/>
          </a:bodyPr>
          <a:lstStyle/>
          <a:p>
            <a:pPr algn="l">
              <a:spcBef>
                <a:spcPct val="0"/>
              </a:spcBef>
              <a:buSzTx/>
              <a:buFontTx/>
              <a:buNone/>
              <a:defRPr/>
            </a:pPr>
            <a:fld id="{B64CCA18-F62B-44EB-922B-ADB51004F14F}" type="slidenum">
              <a:rPr lang="en-US" altLang="ko-KR" sz="1100" b="0">
                <a:ln>
                  <a:solidFill>
                    <a:schemeClr val="accent2">
                      <a:lumMod val="75000"/>
                      <a:alpha val="25000"/>
                    </a:schemeClr>
                  </a:solidFill>
                </a:ln>
                <a:solidFill>
                  <a:srgbClr val="8C1616"/>
                </a:solidFill>
                <a:latin typeface="Times New Roman" pitchFamily="18" charset="0"/>
                <a:ea typeface="한양고딕체" charset="-127"/>
                <a:cs typeface="Times New Roman" pitchFamily="18" charset="0"/>
              </a:rPr>
              <a:pPr algn="l">
                <a:spcBef>
                  <a:spcPct val="0"/>
                </a:spcBef>
                <a:buSzTx/>
                <a:buFontTx/>
                <a:buNone/>
                <a:defRPr/>
              </a:pPr>
              <a:t>‹#›</a:t>
            </a:fld>
            <a:endParaRPr lang="en-US" altLang="ko-KR" sz="1100" b="0" dirty="0">
              <a:ln>
                <a:solidFill>
                  <a:schemeClr val="accent2">
                    <a:lumMod val="75000"/>
                    <a:alpha val="25000"/>
                  </a:schemeClr>
                </a:solidFill>
              </a:ln>
              <a:solidFill>
                <a:srgbClr val="8C1616"/>
              </a:solidFill>
              <a:latin typeface="Times New Roman" pitchFamily="18" charset="0"/>
              <a:ea typeface="한양고딕체" charset="-127"/>
              <a:cs typeface="Times New Roman" pitchFamily="18" charset="0"/>
            </a:endParaRPr>
          </a:p>
        </p:txBody>
      </p:sp>
    </p:spTree>
    <p:extLst>
      <p:ext uri="{BB962C8B-B14F-4D97-AF65-F5344CB8AC3E}">
        <p14:creationId xmlns:p14="http://schemas.microsoft.com/office/powerpoint/2010/main" val="101432979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4239632400"/>
      </p:ext>
    </p:extLst>
  </p:cSld>
  <p:clrMapOvr>
    <a:masterClrMapping/>
  </p:clrMapOvr>
  <p:transition xmlns:p14="http://schemas.microsoft.com/office/powerpoint/2010/main">
    <p:cu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extLst>
      <p:ext uri="{BB962C8B-B14F-4D97-AF65-F5344CB8AC3E}">
        <p14:creationId xmlns:p14="http://schemas.microsoft.com/office/powerpoint/2010/main" val="710046673"/>
      </p:ext>
    </p:extLst>
  </p:cSld>
  <p:clrMapOvr>
    <a:masterClrMapping/>
  </p:clrMapOvr>
  <p:transition xmlns:p14="http://schemas.microsoft.com/office/powerpoint/2010/main">
    <p:cu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849364637"/>
      </p:ext>
    </p:extLst>
  </p:cSld>
  <p:clrMapOvr>
    <a:masterClrMapping/>
  </p:clrMapOvr>
  <p:transition xmlns:p14="http://schemas.microsoft.com/office/powerpoint/2010/main">
    <p:cu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906814778"/>
      </p:ext>
    </p:extLst>
  </p:cSld>
  <p:clrMapOvr>
    <a:masterClrMapping/>
  </p:clrMapOvr>
  <p:transition xmlns:p14="http://schemas.microsoft.com/office/powerpoint/2010/main">
    <p:cu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dirty="0"/>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extLst>
      <p:ext uri="{BB962C8B-B14F-4D97-AF65-F5344CB8AC3E}">
        <p14:creationId xmlns:p14="http://schemas.microsoft.com/office/powerpoint/2010/main" val="2970842625"/>
      </p:ext>
    </p:extLst>
  </p:cSld>
  <p:clrMapOvr>
    <a:masterClrMapping/>
  </p:clrMapOvr>
  <p:transition xmlns:p14="http://schemas.microsoft.com/office/powerpoint/2010/main">
    <p:cu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ko-KR" smtClean="0"/>
              <a:t>Click to edit Master subtitle style</a:t>
            </a:r>
            <a:endParaRPr lang="ko-KR"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endParaRPr lang="en-US" altLang="ko-K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endParaRPr lang="en-US" altLang="ko-K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fld id="{F77C4C9A-8B53-423D-83DD-F042BAF8127D}" type="slidenum">
              <a:rPr lang="en-US" altLang="ko-KR"/>
              <a:pPr>
                <a:defRPr/>
              </a:pPr>
              <a:t>‹#›</a:t>
            </a:fld>
            <a:endParaRPr lang="en-US" altLang="ko-KR"/>
          </a:p>
        </p:txBody>
      </p:sp>
    </p:spTree>
    <p:extLst>
      <p:ext uri="{BB962C8B-B14F-4D97-AF65-F5344CB8AC3E}">
        <p14:creationId xmlns:p14="http://schemas.microsoft.com/office/powerpoint/2010/main" val="3329968385"/>
      </p:ext>
    </p:extLst>
  </p:cSld>
  <p:clrMapOvr>
    <a:masterClrMapping/>
  </p:clrMapOvr>
  <p:transition xmlns:p14="http://schemas.microsoft.com/office/powerpoint/2010/main">
    <p:cu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967528033"/>
      </p:ext>
    </p:extLst>
  </p:cSld>
  <p:clrMapOvr>
    <a:masterClrMapping/>
  </p:clrMapOvr>
  <p:transition xmlns:p14="http://schemas.microsoft.com/office/powerpoint/2010/main">
    <p:cu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313193776"/>
      </p:ext>
    </p:extLst>
  </p:cSld>
  <p:clrMapOvr>
    <a:masterClrMapping/>
  </p:clrMapOvr>
  <p:transition xmlns:p14="http://schemas.microsoft.com/office/powerpoint/2010/main">
    <p:cu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156793027"/>
      </p:ext>
    </p:extLst>
  </p:cSld>
  <p:clrMapOvr>
    <a:masterClrMapping/>
  </p:clrMapOvr>
  <p:transition xmlns:p14="http://schemas.microsoft.com/office/powerpoint/2010/main">
    <p:cu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901582499"/>
      </p:ext>
    </p:extLst>
  </p:cSld>
  <p:clrMapOvr>
    <a:masterClrMapping/>
  </p:clrMapOvr>
  <p:transition xmlns:p14="http://schemas.microsoft.com/office/powerpoint/2010/mai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7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719138" y="429154"/>
            <a:ext cx="7980362" cy="349779"/>
          </a:xfrm>
        </p:spPr>
        <p:txBody>
          <a:bodyPr/>
          <a:lstStyle>
            <a:lvl1pPr>
              <a:defRPr sz="2400">
                <a:solidFill>
                  <a:schemeClr val="accent1"/>
                </a:solidFill>
                <a:latin typeface="+mn-lt"/>
              </a:defRPr>
            </a:lvl1pPr>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566738" y="1752600"/>
            <a:ext cx="8001000" cy="4267200"/>
          </a:xfrm>
          <a:prstGeom prst="rect">
            <a:avLst/>
          </a:prstGeom>
        </p:spPr>
        <p:txBody>
          <a:bodyPr/>
          <a:lstStyle>
            <a:lvl1pPr>
              <a:defRPr>
                <a:solidFill>
                  <a:srgbClr val="002899"/>
                </a:solidFill>
              </a:defRPr>
            </a:lvl1pPr>
            <a:lvl2pPr>
              <a:defRPr>
                <a:solidFill>
                  <a:srgbClr val="002899"/>
                </a:solidFill>
              </a:defRPr>
            </a:lvl2pPr>
            <a:lvl3pPr>
              <a:defRPr>
                <a:solidFill>
                  <a:srgbClr val="002899"/>
                </a:solidFill>
              </a:defRPr>
            </a:lvl3pPr>
            <a:lvl4pPr>
              <a:defRPr>
                <a:solidFill>
                  <a:srgbClr val="002899"/>
                </a:solidFill>
              </a:defRPr>
            </a:lvl4pPr>
            <a:lvl5pPr>
              <a:defRPr>
                <a:solidFill>
                  <a:srgbClr val="002899"/>
                </a:solidFill>
              </a:defRPr>
            </a:lvl5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Text Placeholder 4"/>
          <p:cNvSpPr>
            <a:spLocks noGrp="1"/>
          </p:cNvSpPr>
          <p:nvPr>
            <p:ph type="body" sz="quarter" idx="11"/>
          </p:nvPr>
        </p:nvSpPr>
        <p:spPr>
          <a:xfrm>
            <a:off x="719138" y="779463"/>
            <a:ext cx="7980362" cy="304800"/>
          </a:xfrm>
          <a:prstGeom prst="rect">
            <a:avLst/>
          </a:prstGeom>
        </p:spPr>
        <p:txBody>
          <a:bodyPr/>
          <a:lstStyle>
            <a:lvl1pPr marL="0" indent="0" algn="r">
              <a:buNone/>
              <a:defRPr b="1">
                <a:solidFill>
                  <a:schemeClr val="accent1"/>
                </a:solidFill>
              </a:defRPr>
            </a:lvl1pPr>
            <a:lvl2pPr algn="r">
              <a:defRPr/>
            </a:lvl2pPr>
            <a:lvl3pPr algn="r">
              <a:defRPr/>
            </a:lvl3pPr>
            <a:lvl4pPr algn="r">
              <a:defRPr/>
            </a:lvl4pPr>
            <a:lvl5pPr algn="r">
              <a:defRPr/>
            </a:lvl5pPr>
          </a:lstStyle>
          <a:p>
            <a:pPr lvl="0"/>
            <a:r>
              <a:rPr lang="en-US" dirty="0" smtClean="0"/>
              <a:t>Click to edit Master text styles</a:t>
            </a:r>
          </a:p>
        </p:txBody>
      </p:sp>
      <p:sp>
        <p:nvSpPr>
          <p:cNvPr id="6" name="슬라이드 번호 개체 틀 3"/>
          <p:cNvSpPr>
            <a:spLocks noGrp="1"/>
          </p:cNvSpPr>
          <p:nvPr>
            <p:ph type="sldNum" sz="quarter" idx="12"/>
          </p:nvPr>
        </p:nvSpPr>
        <p:spPr>
          <a:xfrm>
            <a:off x="6843713" y="6238875"/>
            <a:ext cx="2133600" cy="476250"/>
          </a:xfrm>
          <a:prstGeom prst="rect">
            <a:avLst/>
          </a:prstGeom>
        </p:spPr>
        <p:txBody>
          <a:bodyPr/>
          <a:lstStyle>
            <a:lvl1pPr>
              <a:defRPr>
                <a:solidFill>
                  <a:srgbClr val="002899"/>
                </a:solidFill>
                <a:latin typeface="+mj-lt"/>
              </a:defRPr>
            </a:lvl1pPr>
          </a:lstStyle>
          <a:p>
            <a:pPr>
              <a:defRPr/>
            </a:pPr>
            <a:fld id="{318B270E-FFCB-4C87-A68E-A1A0C77BDE99}" type="slidenum">
              <a:rPr lang="en-US" altLang="ko-KR"/>
              <a:pPr>
                <a:defRPr/>
              </a:pPr>
              <a:t>‹#›</a:t>
            </a:fld>
            <a:endParaRPr lang="en-US" altLang="ko-KR" dirty="0"/>
          </a:p>
        </p:txBody>
      </p:sp>
    </p:spTree>
    <p:extLst>
      <p:ext uri="{BB962C8B-B14F-4D97-AF65-F5344CB8AC3E}">
        <p14:creationId xmlns:p14="http://schemas.microsoft.com/office/powerpoint/2010/main" val="377844951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5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2894838224"/>
      </p:ext>
    </p:extLst>
  </p:cSld>
  <p:clrMapOvr>
    <a:masterClrMapping/>
  </p:clrMapOvr>
  <p:transition xmlns:p14="http://schemas.microsoft.com/office/powerpoint/2010/main">
    <p:cu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ltLang="ko-KR" smtClean="0"/>
              <a:t>Click to edit Master title style</a:t>
            </a:r>
            <a:endParaRPr lang="ko-KR" altLang="en-US"/>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srgbClr val="000000"/>
              </a:solidFill>
            </a:endParaRPr>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srgbClr val="000000"/>
              </a:solidFill>
            </a:endParaRPr>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32A426D2-948F-460A-B377-5D1213198A94}" type="slidenum">
              <a:rPr lang="ko-KR" altLang="en-US">
                <a:solidFill>
                  <a:srgbClr val="000000"/>
                </a:solidFill>
              </a:rPr>
              <a:pPr>
                <a:defRPr/>
              </a:pPr>
              <a:t>‹#›</a:t>
            </a:fld>
            <a:endParaRPr lang="ko-KR" altLang="en-US">
              <a:solidFill>
                <a:srgbClr val="000000"/>
              </a:solidFill>
            </a:endParaRPr>
          </a:p>
        </p:txBody>
      </p:sp>
    </p:spTree>
    <p:extLst>
      <p:ext uri="{BB962C8B-B14F-4D97-AF65-F5344CB8AC3E}">
        <p14:creationId xmlns:p14="http://schemas.microsoft.com/office/powerpoint/2010/main" val="3622132489"/>
      </p:ext>
    </p:extLst>
  </p:cSld>
  <p:clrMapOvr>
    <a:masterClrMapping/>
  </p:clrMapOvr>
  <p:transition xmlns:p14="http://schemas.microsoft.com/office/powerpoint/2010/main">
    <p:cu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6_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186049"/>
      </p:ext>
    </p:extLst>
  </p:cSld>
  <p:clrMapOvr>
    <a:masterClrMapping/>
  </p:clrMapOvr>
  <p:transition xmlns:p14="http://schemas.microsoft.com/office/powerpoint/2010/main">
    <p:cu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1_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ko-KR" smtClean="0"/>
              <a:t>Click to edit Master subtitle style</a:t>
            </a:r>
            <a:endParaRPr lang="ko-KR" altLang="en-US"/>
          </a:p>
        </p:txBody>
      </p:sp>
    </p:spTree>
    <p:extLst>
      <p:ext uri="{BB962C8B-B14F-4D97-AF65-F5344CB8AC3E}">
        <p14:creationId xmlns:p14="http://schemas.microsoft.com/office/powerpoint/2010/main" val="1876332864"/>
      </p:ext>
    </p:extLst>
  </p:cSld>
  <p:clrMapOvr>
    <a:masterClrMapping/>
  </p:clrMapOvr>
  <p:transition xmlns:p14="http://schemas.microsoft.com/office/powerpoint/2010/main">
    <p:cu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3148673858"/>
      </p:ext>
    </p:extLst>
  </p:cSld>
  <p:clrMapOvr>
    <a:masterClrMapping/>
  </p:clrMapOvr>
  <p:transition xmlns:p14="http://schemas.microsoft.com/office/powerpoint/2010/main">
    <p:cu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1_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2946598329"/>
      </p:ext>
    </p:extLst>
  </p:cSld>
  <p:clrMapOvr>
    <a:masterClrMapping/>
  </p:clrMapOvr>
  <p:transition xmlns:p14="http://schemas.microsoft.com/office/powerpoint/2010/main">
    <p:cu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Tree>
    <p:extLst>
      <p:ext uri="{BB962C8B-B14F-4D97-AF65-F5344CB8AC3E}">
        <p14:creationId xmlns:p14="http://schemas.microsoft.com/office/powerpoint/2010/main" val="488338986"/>
      </p:ext>
    </p:extLst>
  </p:cSld>
  <p:clrMapOvr>
    <a:masterClrMapping/>
  </p:clrMapOvr>
  <p:transition xmlns:p14="http://schemas.microsoft.com/office/powerpoint/2010/main">
    <p:cu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bl" preserve="1">
  <p:cSld name="제목 및 표">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표 개체 틀 2"/>
          <p:cNvSpPr>
            <a:spLocks noGrp="1"/>
          </p:cNvSpPr>
          <p:nvPr>
            <p:ph type="tbl" idx="1"/>
          </p:nvPr>
        </p:nvSpPr>
        <p:spPr>
          <a:xfrm>
            <a:off x="457200" y="1600200"/>
            <a:ext cx="8229600" cy="4525963"/>
          </a:xfrm>
          <a:prstGeom prst="rect">
            <a:avLst/>
          </a:prstGeom>
        </p:spPr>
        <p:txBody>
          <a:bodyPr/>
          <a:lstStyle/>
          <a:p>
            <a:pPr lvl="0"/>
            <a:r>
              <a:rPr lang="en-US" altLang="ko-KR" noProof="0" smtClean="0"/>
              <a:t>Click icon to add table</a:t>
            </a:r>
            <a:endParaRPr lang="ko-KR" altLang="en-US" noProof="0"/>
          </a:p>
        </p:txBody>
      </p:sp>
    </p:spTree>
    <p:extLst>
      <p:ext uri="{BB962C8B-B14F-4D97-AF65-F5344CB8AC3E}">
        <p14:creationId xmlns:p14="http://schemas.microsoft.com/office/powerpoint/2010/main" val="152796826"/>
      </p:ext>
    </p:extLst>
  </p:cSld>
  <p:clrMapOvr>
    <a:masterClrMapping/>
  </p:clrMapOvr>
  <p:transition xmlns:p14="http://schemas.microsoft.com/office/powerpoint/2010/main">
    <p:cu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286029354"/>
      </p:ext>
    </p:extLst>
  </p:cSld>
  <p:clrMapOvr>
    <a:masterClrMapping/>
  </p:clrMapOvr>
  <p:transition xmlns:p14="http://schemas.microsoft.com/office/powerpoint/2010/main">
    <p:cu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154565992"/>
      </p:ext>
    </p:extLst>
  </p:cSld>
  <p:clrMapOvr>
    <a:masterClrMapping/>
  </p:clrMapOvr>
  <p:transition xmlns:p14="http://schemas.microsoft.com/office/powerpoint/2010/mai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제목 슬라이드">
    <p:bg>
      <p:bgPr>
        <a:solidFill>
          <a:schemeClr val="bg1"/>
        </a:solidFill>
        <a:effectLst/>
      </p:bgPr>
    </p:bg>
    <p:spTree>
      <p:nvGrpSpPr>
        <p:cNvPr id="1" name=""/>
        <p:cNvGrpSpPr/>
        <p:nvPr/>
      </p:nvGrpSpPr>
      <p:grpSpPr>
        <a:xfrm>
          <a:off x="0" y="0"/>
          <a:ext cx="0" cy="0"/>
          <a:chOff x="0" y="0"/>
          <a:chExt cx="0" cy="0"/>
        </a:xfrm>
      </p:grpSpPr>
      <p:sp>
        <p:nvSpPr>
          <p:cNvPr id="2" name="날짜 개체 틀 3"/>
          <p:cNvSpPr>
            <a:spLocks noGrp="1"/>
          </p:cNvSpPr>
          <p:nvPr>
            <p:ph type="dt" sz="half" idx="10"/>
          </p:nvPr>
        </p:nvSpPr>
        <p:spPr>
          <a:xfrm>
            <a:off x="457200" y="6245225"/>
            <a:ext cx="2133600" cy="476250"/>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3" name="바닥글 개체 틀 4"/>
          <p:cNvSpPr>
            <a:spLocks noGrp="1"/>
          </p:cNvSpPr>
          <p:nvPr>
            <p:ph type="ftr" sz="quarter" idx="11"/>
          </p:nvPr>
        </p:nvSpPr>
        <p:spPr>
          <a:xfrm>
            <a:off x="3124200" y="6245225"/>
            <a:ext cx="2895600" cy="476250"/>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4" name="슬라이드 번호 개체 틀 5"/>
          <p:cNvSpPr>
            <a:spLocks noGrp="1"/>
          </p:cNvSpPr>
          <p:nvPr>
            <p:ph type="sldNum" sz="quarter" idx="12"/>
          </p:nvPr>
        </p:nvSpPr>
        <p:spPr>
          <a:xfrm>
            <a:off x="6553200" y="6245225"/>
            <a:ext cx="2133600" cy="476250"/>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283003BD-6E30-41B0-A2F6-1E4674C3AA9D}"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extLst>
      <p:ext uri="{BB962C8B-B14F-4D97-AF65-F5344CB8AC3E}">
        <p14:creationId xmlns:p14="http://schemas.microsoft.com/office/powerpoint/2010/main" val="3140682241"/>
      </p:ext>
    </p:extLst>
  </p:cSld>
  <p:clrMapOvr>
    <a:masterClrMapping/>
  </p:clrMapOvr>
  <p:transition xmlns:p14="http://schemas.microsoft.com/office/powerpoint/2010/main">
    <p:cu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279464233"/>
      </p:ext>
    </p:extLst>
  </p:cSld>
  <p:clrMapOvr>
    <a:masterClrMapping/>
  </p:clrMapOvr>
  <p:transition xmlns:p14="http://schemas.microsoft.com/office/powerpoint/2010/main">
    <p:cu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496406742"/>
      </p:ext>
    </p:extLst>
  </p:cSld>
  <p:clrMapOvr>
    <a:masterClrMapping/>
  </p:clrMapOvr>
  <p:transition xmlns:p14="http://schemas.microsoft.com/office/powerpoint/2010/main">
    <p:cu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dirty="0"/>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extLst>
      <p:ext uri="{BB962C8B-B14F-4D97-AF65-F5344CB8AC3E}">
        <p14:creationId xmlns:p14="http://schemas.microsoft.com/office/powerpoint/2010/main" val="3873787333"/>
      </p:ext>
    </p:extLst>
  </p:cSld>
  <p:clrMapOvr>
    <a:masterClrMapping/>
  </p:clrMapOvr>
  <p:transition xmlns:p14="http://schemas.microsoft.com/office/powerpoint/2010/main">
    <p:cu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ko-KR" smtClean="0"/>
              <a:t>Click to edit Master subtitle style</a:t>
            </a:r>
            <a:endParaRPr lang="ko-KR"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endParaRPr lang="en-US" altLang="ko-K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endParaRPr lang="en-US" altLang="ko-K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fld id="{F77C4C9A-8B53-423D-83DD-F042BAF8127D}" type="slidenum">
              <a:rPr lang="en-US" altLang="ko-KR"/>
              <a:pPr>
                <a:defRPr/>
              </a:pPr>
              <a:t>‹#›</a:t>
            </a:fld>
            <a:endParaRPr lang="en-US" altLang="ko-KR"/>
          </a:p>
        </p:txBody>
      </p:sp>
    </p:spTree>
    <p:extLst>
      <p:ext uri="{BB962C8B-B14F-4D97-AF65-F5344CB8AC3E}">
        <p14:creationId xmlns:p14="http://schemas.microsoft.com/office/powerpoint/2010/main" val="3361632313"/>
      </p:ext>
    </p:extLst>
  </p:cSld>
  <p:clrMapOvr>
    <a:masterClrMapping/>
  </p:clrMapOvr>
  <p:transition xmlns:p14="http://schemas.microsoft.com/office/powerpoint/2010/main">
    <p:cu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904329271"/>
      </p:ext>
    </p:extLst>
  </p:cSld>
  <p:clrMapOvr>
    <a:masterClrMapping/>
  </p:clrMapOvr>
  <p:transition xmlns:p14="http://schemas.microsoft.com/office/powerpoint/2010/main">
    <p:cu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810066919"/>
      </p:ext>
    </p:extLst>
  </p:cSld>
  <p:clrMapOvr>
    <a:masterClrMapping/>
  </p:clrMapOvr>
  <p:transition xmlns:p14="http://schemas.microsoft.com/office/powerpoint/2010/main">
    <p:cu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589326721"/>
      </p:ext>
    </p:extLst>
  </p:cSld>
  <p:clrMapOvr>
    <a:masterClrMapping/>
  </p:clrMapOvr>
  <p:transition xmlns:p14="http://schemas.microsoft.com/office/powerpoint/2010/main">
    <p:cu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4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2315772451"/>
      </p:ext>
    </p:extLst>
  </p:cSld>
  <p:clrMapOvr>
    <a:masterClrMapping/>
  </p:clrMapOvr>
  <p:transition xmlns:p14="http://schemas.microsoft.com/office/powerpoint/2010/main">
    <p:cu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5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821200161"/>
      </p:ext>
    </p:extLst>
  </p:cSld>
  <p:clrMapOvr>
    <a:masterClrMapping/>
  </p:clrMapOvr>
  <p:transition xmlns:p14="http://schemas.microsoft.com/office/powerpoint/2010/main">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제목 슬라이드">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a:prstGeom prst="rect">
            <a:avLst/>
          </a:prstGeom>
        </p:spPr>
        <p:txBody>
          <a:bodyPr/>
          <a:lstStyle/>
          <a:p>
            <a:r>
              <a:rPr lang="en-US" altLang="ko-KR" smtClean="0"/>
              <a:t>Click to edit Master title style</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ko-KR" smtClean="0"/>
              <a:t>Click to edit Master subtitle style</a:t>
            </a:r>
            <a:endParaRPr lang="ko-KR" altLang="en-US"/>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681182FB-2E1D-4063-9E00-29BDA9C78098}"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ltLang="ko-KR" smtClean="0"/>
              <a:t>Click to edit Master title style</a:t>
            </a:r>
            <a:endParaRPr lang="ko-KR" altLang="en-US"/>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srgbClr val="000000"/>
              </a:solidFill>
            </a:endParaRPr>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srgbClr val="000000"/>
              </a:solidFill>
            </a:endParaRPr>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32A426D2-948F-460A-B377-5D1213198A94}" type="slidenum">
              <a:rPr lang="ko-KR" altLang="en-US">
                <a:solidFill>
                  <a:srgbClr val="000000"/>
                </a:solidFill>
              </a:rPr>
              <a:pPr>
                <a:defRPr/>
              </a:pPr>
              <a:t>‹#›</a:t>
            </a:fld>
            <a:endParaRPr lang="ko-KR" altLang="en-US">
              <a:solidFill>
                <a:srgbClr val="000000"/>
              </a:solidFill>
            </a:endParaRPr>
          </a:p>
        </p:txBody>
      </p:sp>
    </p:spTree>
    <p:extLst>
      <p:ext uri="{BB962C8B-B14F-4D97-AF65-F5344CB8AC3E}">
        <p14:creationId xmlns:p14="http://schemas.microsoft.com/office/powerpoint/2010/main" val="2180490967"/>
      </p:ext>
    </p:extLst>
  </p:cSld>
  <p:clrMapOvr>
    <a:masterClrMapping/>
  </p:clrMapOvr>
  <p:transition xmlns:p14="http://schemas.microsoft.com/office/powerpoint/2010/main">
    <p:cu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6_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028306"/>
      </p:ext>
    </p:extLst>
  </p:cSld>
  <p:clrMapOvr>
    <a:masterClrMapping/>
  </p:clrMapOvr>
  <p:transition xmlns:p14="http://schemas.microsoft.com/office/powerpoint/2010/main">
    <p:cu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1_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ko-KR" smtClean="0"/>
              <a:t>Click to edit Master subtitle style</a:t>
            </a:r>
            <a:endParaRPr lang="ko-KR" altLang="en-US"/>
          </a:p>
        </p:txBody>
      </p:sp>
    </p:spTree>
    <p:extLst>
      <p:ext uri="{BB962C8B-B14F-4D97-AF65-F5344CB8AC3E}">
        <p14:creationId xmlns:p14="http://schemas.microsoft.com/office/powerpoint/2010/main" val="279117710"/>
      </p:ext>
    </p:extLst>
  </p:cSld>
  <p:clrMapOvr>
    <a:masterClrMapping/>
  </p:clrMapOvr>
  <p:transition xmlns:p14="http://schemas.microsoft.com/office/powerpoint/2010/main">
    <p:cu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3499481609"/>
      </p:ext>
    </p:extLst>
  </p:cSld>
  <p:clrMapOvr>
    <a:masterClrMapping/>
  </p:clrMapOvr>
  <p:transition xmlns:p14="http://schemas.microsoft.com/office/powerpoint/2010/main">
    <p:cu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1_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1876435488"/>
      </p:ext>
    </p:extLst>
  </p:cSld>
  <p:clrMapOvr>
    <a:masterClrMapping/>
  </p:clrMapOvr>
  <p:transition xmlns:p14="http://schemas.microsoft.com/office/powerpoint/2010/main">
    <p:cu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Tree>
    <p:extLst>
      <p:ext uri="{BB962C8B-B14F-4D97-AF65-F5344CB8AC3E}">
        <p14:creationId xmlns:p14="http://schemas.microsoft.com/office/powerpoint/2010/main" val="4002881021"/>
      </p:ext>
    </p:extLst>
  </p:cSld>
  <p:clrMapOvr>
    <a:masterClrMapping/>
  </p:clrMapOvr>
  <p:transition xmlns:p14="http://schemas.microsoft.com/office/powerpoint/2010/main">
    <p:cu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bl" preserve="1">
  <p:cSld name="제목 및 표">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표 개체 틀 2"/>
          <p:cNvSpPr>
            <a:spLocks noGrp="1"/>
          </p:cNvSpPr>
          <p:nvPr>
            <p:ph type="tbl" idx="1"/>
          </p:nvPr>
        </p:nvSpPr>
        <p:spPr>
          <a:xfrm>
            <a:off x="457200" y="1600200"/>
            <a:ext cx="8229600" cy="4525963"/>
          </a:xfrm>
          <a:prstGeom prst="rect">
            <a:avLst/>
          </a:prstGeom>
        </p:spPr>
        <p:txBody>
          <a:bodyPr/>
          <a:lstStyle/>
          <a:p>
            <a:pPr lvl="0"/>
            <a:r>
              <a:rPr lang="en-US" altLang="ko-KR" noProof="0" smtClean="0"/>
              <a:t>Click icon to add table</a:t>
            </a:r>
            <a:endParaRPr lang="ko-KR" altLang="en-US" noProof="0"/>
          </a:p>
        </p:txBody>
      </p:sp>
    </p:spTree>
    <p:extLst>
      <p:ext uri="{BB962C8B-B14F-4D97-AF65-F5344CB8AC3E}">
        <p14:creationId xmlns:p14="http://schemas.microsoft.com/office/powerpoint/2010/main" val="1598028183"/>
      </p:ext>
    </p:extLst>
  </p:cSld>
  <p:clrMapOvr>
    <a:masterClrMapping/>
  </p:clrMapOvr>
  <p:transition xmlns:p14="http://schemas.microsoft.com/office/powerpoint/2010/main">
    <p:cu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1_제목 슬라이드">
    <p:bg>
      <p:bgPr>
        <a:solidFill>
          <a:schemeClr val="bg1"/>
        </a:solidFill>
        <a:effectLst/>
      </p:bgPr>
    </p:bg>
    <p:spTree>
      <p:nvGrpSpPr>
        <p:cNvPr id="1" name=""/>
        <p:cNvGrpSpPr/>
        <p:nvPr/>
      </p:nvGrpSpPr>
      <p:grpSpPr>
        <a:xfrm>
          <a:off x="0" y="0"/>
          <a:ext cx="0" cy="0"/>
          <a:chOff x="0" y="0"/>
          <a:chExt cx="0" cy="0"/>
        </a:xfrm>
      </p:grpSpPr>
      <p:sp>
        <p:nvSpPr>
          <p:cNvPr id="2" name="날짜 개체 틀 3"/>
          <p:cNvSpPr>
            <a:spLocks noGrp="1"/>
          </p:cNvSpPr>
          <p:nvPr>
            <p:ph type="dt" sz="half" idx="10"/>
          </p:nvPr>
        </p:nvSpPr>
        <p:spPr>
          <a:xfrm>
            <a:off x="457200" y="6245225"/>
            <a:ext cx="2133600" cy="476250"/>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3" name="바닥글 개체 틀 4"/>
          <p:cNvSpPr>
            <a:spLocks noGrp="1"/>
          </p:cNvSpPr>
          <p:nvPr>
            <p:ph type="ftr" sz="quarter" idx="11"/>
          </p:nvPr>
        </p:nvSpPr>
        <p:spPr>
          <a:xfrm>
            <a:off x="3124200" y="6245225"/>
            <a:ext cx="2895600" cy="476250"/>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4" name="슬라이드 번호 개체 틀 5"/>
          <p:cNvSpPr>
            <a:spLocks noGrp="1"/>
          </p:cNvSpPr>
          <p:nvPr>
            <p:ph type="sldNum" sz="quarter" idx="12"/>
          </p:nvPr>
        </p:nvSpPr>
        <p:spPr>
          <a:xfrm>
            <a:off x="6553200" y="6245225"/>
            <a:ext cx="2133600" cy="476250"/>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283003BD-6E30-41B0-A2F6-1E4674C3AA9D}"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3928906424"/>
      </p:ext>
    </p:extLst>
  </p:cSld>
  <p:clrMapOvr>
    <a:masterClrMapping/>
  </p:clrMapOvr>
  <p:transition xmlns:p14="http://schemas.microsoft.com/office/powerpoint/2010/main">
    <p:cu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제목 슬라이드">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a:prstGeom prst="rect">
            <a:avLst/>
          </a:prstGeom>
        </p:spPr>
        <p:txBody>
          <a:bodyPr/>
          <a:lstStyle/>
          <a:p>
            <a:r>
              <a:rPr lang="en-US" altLang="ko-KR" smtClean="0"/>
              <a:t>Click to edit Master title style</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ko-KR" smtClean="0"/>
              <a:t>Click to edit Master subtitle style</a:t>
            </a:r>
            <a:endParaRPr lang="ko-KR" altLang="en-US"/>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681182FB-2E1D-4063-9E00-29BDA9C78098}"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861479177"/>
      </p:ext>
    </p:extLst>
  </p:cSld>
  <p:clrMapOvr>
    <a:masterClrMapping/>
  </p:clrMapOvr>
  <p:transition xmlns:p14="http://schemas.microsoft.com/office/powerpoint/2010/main">
    <p:cu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B0AA98A1-4462-4E46-B23B-FF371DE7ECA5}"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622892055"/>
      </p:ext>
    </p:extLst>
  </p:cSld>
  <p:clrMapOvr>
    <a:masterClrMapping/>
  </p:clrMapOvr>
  <p:transition xmlns:p14="http://schemas.microsoft.com/office/powerpoint/2010/mai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B0AA98A1-4462-4E46-B23B-FF371DE7ECA5}"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ltLang="ko-KR" smtClean="0"/>
              <a:t>Click to edit Master title style</a:t>
            </a:r>
            <a:endParaRPr lang="ko-KR" altLang="en-US"/>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0D3EF9A5-75DC-41D7-A06A-DC5839691458}"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3592970097"/>
      </p:ext>
    </p:extLst>
  </p:cSld>
  <p:clrMapOvr>
    <a:masterClrMapping/>
  </p:clrMapOvr>
  <p:transition xmlns:p14="http://schemas.microsoft.com/office/powerpoint/2010/main">
    <p:cu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en-US" altLang="ko-KR" smtClean="0"/>
              <a:t>Click to edit Master title style</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날짜 개체 틀 4"/>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6" name="바닥글 개체 틀 5"/>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7" name="슬라이드 번호 개체 틀 6"/>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A7E5F0B5-2B8B-4313-BF7E-9594199009D2}"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2262353209"/>
      </p:ext>
    </p:extLst>
  </p:cSld>
  <p:clrMapOvr>
    <a:masterClrMapping/>
  </p:clrMapOvr>
  <p:transition xmlns:p14="http://schemas.microsoft.com/office/powerpoint/2010/main">
    <p:cu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lvl1pPr>
              <a:defRPr/>
            </a:lvl1pPr>
          </a:lstStyle>
          <a:p>
            <a:r>
              <a:rPr lang="en-US" altLang="ko-KR" smtClean="0"/>
              <a:t>Click to edit Master title style</a:t>
            </a:r>
            <a:endParaRPr lang="ko-KR" altLang="en-US"/>
          </a:p>
        </p:txBody>
      </p:sp>
      <p:sp>
        <p:nvSpPr>
          <p:cNvPr id="3" name="텍스트 개체 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4" name="내용 개체 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텍스트 개체 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6" name="내용 개체 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7" name="날짜 개체 틀 6"/>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8" name="바닥글 개체 틀 7"/>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9" name="슬라이드 번호 개체 틀 8"/>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7E4C6FB4-B5CF-4C3A-9B4B-F1970FB350C1}"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1626624396"/>
      </p:ext>
    </p:extLst>
  </p:cSld>
  <p:clrMapOvr>
    <a:masterClrMapping/>
  </p:clrMapOvr>
  <p:transition xmlns:p14="http://schemas.microsoft.com/office/powerpoint/2010/main">
    <p:cu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en-US" altLang="ko-KR" smtClean="0"/>
              <a:t>Click to edit Master title style</a:t>
            </a:r>
            <a:endParaRPr lang="ko-KR" altLang="en-US"/>
          </a:p>
        </p:txBody>
      </p:sp>
      <p:sp>
        <p:nvSpPr>
          <p:cNvPr id="3" name="날짜 개체 틀 2"/>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4" name="바닥글 개체 틀 3"/>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5" name="슬라이드 번호 개체 틀 4"/>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DA498F35-672B-4633-9F62-68D4A9BBAA45}"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1906439438"/>
      </p:ext>
    </p:extLst>
  </p:cSld>
  <p:clrMapOvr>
    <a:masterClrMapping/>
  </p:clrMapOvr>
  <p:transition xmlns:p14="http://schemas.microsoft.com/office/powerpoint/2010/main">
    <p:cu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3" name="바닥글 개체 틀 2"/>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4" name="슬라이드 번호 개체 틀 3"/>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DE091D27-A9BC-43B8-AE43-718632FE832D}"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1989397468"/>
      </p:ext>
    </p:extLst>
  </p:cSld>
  <p:clrMapOvr>
    <a:masterClrMapping/>
  </p:clrMapOvr>
  <p:transition xmlns:p14="http://schemas.microsoft.com/office/powerpoint/2010/main">
    <p:cu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ltLang="ko-KR" smtClean="0"/>
              <a:t>Click to edit Master title style</a:t>
            </a:r>
            <a:endParaRPr lang="ko-KR" altLang="en-US"/>
          </a:p>
        </p:txBody>
      </p:sp>
      <p:sp>
        <p:nvSpPr>
          <p:cNvPr id="3" name="내용 개체 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텍스트 개체 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날짜 개체 틀 4"/>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6" name="바닥글 개체 틀 5"/>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7" name="슬라이드 번호 개체 틀 6"/>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C8B93FF9-918E-4A96-A288-FA1F44CEAE4D}"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2861459923"/>
      </p:ext>
    </p:extLst>
  </p:cSld>
  <p:clrMapOvr>
    <a:masterClrMapping/>
  </p:clrMapOvr>
  <p:transition xmlns:p14="http://schemas.microsoft.com/office/powerpoint/2010/main">
    <p:cu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ltLang="ko-KR" smtClean="0"/>
              <a:t>Click to edit Master title style</a:t>
            </a:r>
            <a:endParaRPr lang="ko-KR" altLang="en-US"/>
          </a:p>
        </p:txBody>
      </p:sp>
      <p:sp>
        <p:nvSpPr>
          <p:cNvPr id="3" name="그림 개체 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smtClean="0"/>
              <a:t>Drag picture to placeholder or click icon to add</a:t>
            </a:r>
            <a:endParaRPr lang="ko-KR" altLang="en-US" noProof="0"/>
          </a:p>
        </p:txBody>
      </p:sp>
      <p:sp>
        <p:nvSpPr>
          <p:cNvPr id="4" name="텍스트 개체 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날짜 개체 틀 4"/>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6" name="바닥글 개체 틀 5"/>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7" name="슬라이드 번호 개체 틀 6"/>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FFA85080-87BD-4827-A583-449111CEDDB8}"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1888318801"/>
      </p:ext>
    </p:extLst>
  </p:cSld>
  <p:clrMapOvr>
    <a:masterClrMapping/>
  </p:clrMapOvr>
  <p:transition xmlns:p14="http://schemas.microsoft.com/office/powerpoint/2010/main">
    <p:cu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en-US" altLang="ko-KR" smtClean="0"/>
              <a:t>Click to edit Master title style</a:t>
            </a:r>
            <a:endParaRPr lang="ko-KR" altLang="en-US"/>
          </a:p>
        </p:txBody>
      </p:sp>
      <p:sp>
        <p:nvSpPr>
          <p:cNvPr id="3" name="세로 텍스트 개체 틀 2"/>
          <p:cNvSpPr>
            <a:spLocks noGrp="1"/>
          </p:cNvSpPr>
          <p:nvPr>
            <p:ph type="body" orient="vert" idx="1"/>
          </p:nvPr>
        </p:nvSpPr>
        <p:spPr>
          <a:xfrm>
            <a:off x="457200" y="1600200"/>
            <a:ext cx="8229600" cy="4525963"/>
          </a:xfrm>
          <a:prstGeom prst="rect">
            <a:avLst/>
          </a:prstGeo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12B6EF38-2B28-4B4D-8593-156B60EF1534}"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1448438523"/>
      </p:ext>
    </p:extLst>
  </p:cSld>
  <p:clrMapOvr>
    <a:masterClrMapping/>
  </p:clrMapOvr>
  <p:transition xmlns:p14="http://schemas.microsoft.com/office/powerpoint/2010/main">
    <p:cu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a:prstGeom prst="rect">
            <a:avLst/>
          </a:prstGeom>
        </p:spPr>
        <p:txBody>
          <a:bodyPr vert="eaVert"/>
          <a:lstStyle/>
          <a:p>
            <a:r>
              <a:rPr lang="en-US" altLang="ko-KR" smtClean="0"/>
              <a:t>Click to edit Master title style</a:t>
            </a:r>
            <a:endParaRPr lang="ko-KR" altLang="en-US"/>
          </a:p>
        </p:txBody>
      </p:sp>
      <p:sp>
        <p:nvSpPr>
          <p:cNvPr id="3" name="세로 텍스트 개체 틀 2"/>
          <p:cNvSpPr>
            <a:spLocks noGrp="1"/>
          </p:cNvSpPr>
          <p:nvPr>
            <p:ph type="body" orient="vert" idx="1"/>
          </p:nvPr>
        </p:nvSpPr>
        <p:spPr>
          <a:xfrm>
            <a:off x="457200" y="274638"/>
            <a:ext cx="6019800" cy="5851525"/>
          </a:xfrm>
          <a:prstGeom prst="rect">
            <a:avLst/>
          </a:prstGeo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29538AD0-D9A6-4AD7-8F44-462CAB80A8CA}"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3449518260"/>
      </p:ext>
    </p:extLst>
  </p:cSld>
  <p:clrMapOvr>
    <a:masterClrMapping/>
  </p:clrMapOvr>
  <p:transition xmlns:p14="http://schemas.microsoft.com/office/powerpoint/2010/main">
    <p:cu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a:prstGeom prst="rect">
            <a:avLst/>
          </a:prstGeom>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extLst>
      <p:ext uri="{BB962C8B-B14F-4D97-AF65-F5344CB8AC3E}">
        <p14:creationId xmlns:p14="http://schemas.microsoft.com/office/powerpoint/2010/main" val="480438928"/>
      </p:ext>
    </p:extLst>
  </p:cSld>
  <p:clrMapOvr>
    <a:masterClrMapping/>
  </p:clrMapOvr>
  <p:transition xmlns:p14="http://schemas.microsoft.com/office/powerpoint/2010/main">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ltLang="ko-KR" smtClean="0"/>
              <a:t>Click to edit Master title style</a:t>
            </a:r>
            <a:endParaRPr lang="ko-KR" altLang="en-US"/>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0D3EF9A5-75DC-41D7-A06A-DC5839691458}"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654536302"/>
      </p:ext>
    </p:extLst>
  </p:cSld>
  <p:clrMapOvr>
    <a:masterClrMapping/>
  </p:clrMapOvr>
  <p:transition xmlns:p14="http://schemas.microsoft.com/office/powerpoint/2010/main">
    <p:cu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080612064"/>
      </p:ext>
    </p:extLst>
  </p:cSld>
  <p:clrMapOvr>
    <a:masterClrMapping/>
  </p:clrMapOvr>
  <p:transition xmlns:p14="http://schemas.microsoft.com/office/powerpoint/2010/main">
    <p:cu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757219882"/>
      </p:ext>
    </p:extLst>
  </p:cSld>
  <p:clrMapOvr>
    <a:masterClrMapping/>
  </p:clrMapOvr>
  <p:transition xmlns:p14="http://schemas.microsoft.com/office/powerpoint/2010/main">
    <p:cu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638231653"/>
      </p:ext>
    </p:extLst>
  </p:cSld>
  <p:clrMapOvr>
    <a:masterClrMapping/>
  </p:clrMapOvr>
  <p:transition xmlns:p14="http://schemas.microsoft.com/office/powerpoint/2010/main">
    <p:cu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4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637518063"/>
      </p:ext>
    </p:extLst>
  </p:cSld>
  <p:clrMapOvr>
    <a:masterClrMapping/>
  </p:clrMapOvr>
  <p:transition xmlns:p14="http://schemas.microsoft.com/office/powerpoint/2010/main">
    <p:cu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5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56380087"/>
      </p:ext>
    </p:extLst>
  </p:cSld>
  <p:clrMapOvr>
    <a:masterClrMapping/>
  </p:clrMapOvr>
  <p:transition xmlns:p14="http://schemas.microsoft.com/office/powerpoint/2010/main">
    <p:cu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cSld>
  <p:clrMapOvr>
    <a:masterClrMapping/>
  </p:clrMapOvr>
  <p:transition xmlns:p14="http://schemas.microsoft.com/office/powerpoint/2010/main">
    <p:cu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en-US" altLang="ko-KR" smtClean="0"/>
              <a:t>Click to edit Master title style</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날짜 개체 틀 4"/>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6" name="바닥글 개체 틀 5"/>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7" name="슬라이드 번호 개체 틀 6"/>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A7E5F0B5-2B8B-4313-BF7E-9594199009D2}"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cSld>
  <p:clrMapOvr>
    <a:masterClrMapping/>
  </p:clrMapOvr>
  <p:transition xmlns:p14="http://schemas.microsoft.com/office/powerpoint/2010/main">
    <p:cu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cSld name="1_빈 화면">
    <p:spTree>
      <p:nvGrpSpPr>
        <p:cNvPr id="1" name=""/>
        <p:cNvGrpSpPr/>
        <p:nvPr/>
      </p:nvGrpSpPr>
      <p:grpSpPr>
        <a:xfrm>
          <a:off x="0" y="0"/>
          <a:ext cx="0" cy="0"/>
          <a:chOff x="0" y="0"/>
          <a:chExt cx="0" cy="0"/>
        </a:xfrm>
      </p:grpSpPr>
    </p:spTree>
  </p:cSld>
  <p:clrMapOvr>
    <a:masterClrMapping/>
  </p:clrMapOvr>
  <p:transition xmlns:p14="http://schemas.microsoft.com/office/powerpoint/2010/main">
    <p:cu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cSld>
  <p:clrMapOvr>
    <a:masterClrMapping/>
  </p:clrMapOvr>
  <p:transition xmlns:p14="http://schemas.microsoft.com/office/powerpoint/2010/main">
    <p:cu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a:prstGeom prst="rect">
            <a:avLst/>
          </a:prstGeo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endParaRPr lang="en-US"/>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US"/>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566382CE-5933-9B46-AE3B-3DBE9F86C190}" type="slidenum">
              <a:rPr lang="en-US" smtClean="0"/>
              <a:t>‹#›</a:t>
            </a:fld>
            <a:endParaRPr lang="en-US"/>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lvl1pPr>
              <a:defRPr/>
            </a:lvl1pPr>
          </a:lstStyle>
          <a:p>
            <a:r>
              <a:rPr lang="en-US" altLang="ko-KR" smtClean="0"/>
              <a:t>Click to edit Master title style</a:t>
            </a:r>
            <a:endParaRPr lang="ko-KR" altLang="en-US"/>
          </a:p>
        </p:txBody>
      </p:sp>
      <p:sp>
        <p:nvSpPr>
          <p:cNvPr id="3" name="텍스트 개체 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4" name="내용 개체 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텍스트 개체 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6" name="내용 개체 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7" name="날짜 개체 틀 6"/>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8" name="바닥글 개체 틀 7"/>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9" name="슬라이드 번호 개체 틀 8"/>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7E4C6FB4-B5CF-4C3A-9B4B-F1970FB350C1}"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cSld>
  <p:clrMapOvr>
    <a:masterClrMapping/>
  </p:clrMapOvr>
  <p:transition xmlns:p14="http://schemas.microsoft.com/office/powerpoint/2010/main">
    <p:cu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ko-KR" smtClean="0"/>
              <a:t>Click to edit Master subtitle style</a:t>
            </a:r>
            <a:endParaRPr lang="ko-KR"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lgn="ctr">
              <a:spcBef>
                <a:spcPct val="50000"/>
              </a:spcBef>
              <a:defRPr b="0">
                <a:solidFill>
                  <a:prstClr val="black"/>
                </a:solidFill>
                <a:latin typeface="맑은 고딕" pitchFamily="50" charset="-127"/>
                <a:ea typeface="맑은 고딕" pitchFamily="50" charset="-127"/>
              </a:defRPr>
            </a:lvl1pPr>
          </a:lstStyle>
          <a:p>
            <a:pPr>
              <a:defRPr/>
            </a:pPr>
            <a:endParaRPr lang="en-US" altLang="ko-K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lgn="ctr">
              <a:spcBef>
                <a:spcPct val="50000"/>
              </a:spcBef>
              <a:defRPr b="0">
                <a:solidFill>
                  <a:prstClr val="black"/>
                </a:solidFill>
                <a:latin typeface="맑은 고딕" pitchFamily="50" charset="-127"/>
                <a:ea typeface="맑은 고딕" pitchFamily="50" charset="-127"/>
              </a:defRPr>
            </a:lvl1pPr>
          </a:lstStyle>
          <a:p>
            <a:pPr>
              <a:defRPr/>
            </a:pPr>
            <a:endParaRPr lang="en-US" altLang="ko-K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lgn="ctr">
              <a:spcBef>
                <a:spcPct val="50000"/>
              </a:spcBef>
              <a:defRPr b="0">
                <a:solidFill>
                  <a:prstClr val="black"/>
                </a:solidFill>
                <a:latin typeface="맑은 고딕" pitchFamily="50" charset="-127"/>
                <a:ea typeface="맑은 고딕" pitchFamily="50" charset="-127"/>
              </a:defRPr>
            </a:lvl1pPr>
          </a:lstStyle>
          <a:p>
            <a:pPr>
              <a:defRPr/>
            </a:pPr>
            <a:fld id="{3A72E75C-A96F-4C92-A3D1-9FB3C8D2803F}" type="slidenum">
              <a:rPr lang="en-US" altLang="ko-KR"/>
              <a:pPr>
                <a:defRPr/>
              </a:pPr>
              <a:t>‹#›</a:t>
            </a:fld>
            <a:endParaRPr lang="en-US" altLang="ko-KR"/>
          </a:p>
        </p:txBody>
      </p:sp>
    </p:spTree>
  </p:cSld>
  <p:clrMapOvr>
    <a:masterClrMapping/>
  </p:clrMapOvr>
  <p:transition xmlns:p14="http://schemas.microsoft.com/office/powerpoint/2010/main">
    <p:cu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1_빈 화면">
    <p:spTree>
      <p:nvGrpSpPr>
        <p:cNvPr id="1" name=""/>
        <p:cNvGrpSpPr/>
        <p:nvPr/>
      </p:nvGrpSpPr>
      <p:grpSpPr>
        <a:xfrm>
          <a:off x="0" y="0"/>
          <a:ext cx="0" cy="0"/>
          <a:chOff x="0" y="0"/>
          <a:chExt cx="0" cy="0"/>
        </a:xfrm>
      </p:grpSpPr>
    </p:spTree>
  </p:cSld>
  <p:clrMapOvr>
    <a:masterClrMapping/>
  </p:clrMapOvr>
  <p:transition xmlns:p14="http://schemas.microsoft.com/office/powerpoint/2010/main">
    <p:cu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2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3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4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5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ltLang="ko-KR" smtClean="0"/>
              <a:t>Click to edit Master title style</a:t>
            </a:r>
            <a:endParaRPr lang="ko-KR" altLang="en-US"/>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747DA0AE-88D2-46CC-BF17-ED5FD646EFFF}"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1_제목 슬라이드">
    <p:bg>
      <p:bgPr>
        <a:solidFill>
          <a:schemeClr val="bg1"/>
        </a:solidFill>
        <a:effectLst/>
      </p:bgPr>
    </p:bg>
    <p:spTree>
      <p:nvGrpSpPr>
        <p:cNvPr id="1" name=""/>
        <p:cNvGrpSpPr/>
        <p:nvPr/>
      </p:nvGrpSpPr>
      <p:grpSpPr>
        <a:xfrm>
          <a:off x="0" y="0"/>
          <a:ext cx="0" cy="0"/>
          <a:chOff x="0" y="0"/>
          <a:chExt cx="0" cy="0"/>
        </a:xfrm>
      </p:grpSpPr>
      <p:sp>
        <p:nvSpPr>
          <p:cNvPr id="2" name="날짜 개체 틀 3"/>
          <p:cNvSpPr>
            <a:spLocks noGrp="1"/>
          </p:cNvSpPr>
          <p:nvPr>
            <p:ph type="dt" sz="half" idx="10"/>
          </p:nvPr>
        </p:nvSpPr>
        <p:spPr>
          <a:xfrm>
            <a:off x="457200" y="6245225"/>
            <a:ext cx="2133600" cy="476250"/>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3" name="바닥글 개체 틀 4"/>
          <p:cNvSpPr>
            <a:spLocks noGrp="1"/>
          </p:cNvSpPr>
          <p:nvPr>
            <p:ph type="ftr" sz="quarter" idx="11"/>
          </p:nvPr>
        </p:nvSpPr>
        <p:spPr>
          <a:xfrm>
            <a:off x="3124200" y="6245225"/>
            <a:ext cx="2895600" cy="476250"/>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4" name="슬라이드 번호 개체 틀 5"/>
          <p:cNvSpPr>
            <a:spLocks noGrp="1"/>
          </p:cNvSpPr>
          <p:nvPr>
            <p:ph type="sldNum" sz="quarter" idx="12"/>
          </p:nvPr>
        </p:nvSpPr>
        <p:spPr>
          <a:xfrm>
            <a:off x="6553200" y="6245225"/>
            <a:ext cx="2133600" cy="476250"/>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283003BD-6E30-41B0-A2F6-1E4674C3AA9D}"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en-US" altLang="ko-KR" smtClean="0"/>
              <a:t>Click to edit Master title style</a:t>
            </a:r>
            <a:endParaRPr lang="ko-KR" altLang="en-US"/>
          </a:p>
        </p:txBody>
      </p:sp>
      <p:sp>
        <p:nvSpPr>
          <p:cNvPr id="3" name="날짜 개체 틀 2"/>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4" name="바닥글 개체 틀 3"/>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5" name="슬라이드 번호 개체 틀 4"/>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DA498F35-672B-4633-9F62-68D4A9BBAA45}"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제목 슬라이드">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a:prstGeom prst="rect">
            <a:avLst/>
          </a:prstGeom>
        </p:spPr>
        <p:txBody>
          <a:bodyPr/>
          <a:lstStyle/>
          <a:p>
            <a:r>
              <a:rPr lang="en-US" altLang="ko-KR" smtClean="0"/>
              <a:t>Click to edit Master title style</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ko-KR" smtClean="0"/>
              <a:t>Click to edit Master subtitle style</a:t>
            </a:r>
            <a:endParaRPr lang="ko-KR" altLang="en-US"/>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681182FB-2E1D-4063-9E00-29BDA9C78098}"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B0AA98A1-4462-4E46-B23B-FF371DE7ECA5}"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ltLang="ko-KR" smtClean="0"/>
              <a:t>Click to edit Master title style</a:t>
            </a:r>
            <a:endParaRPr lang="ko-KR" altLang="en-US"/>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0D3EF9A5-75DC-41D7-A06A-DC5839691458}"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en-US" altLang="ko-KR" smtClean="0"/>
              <a:t>Click to edit Master title style</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날짜 개체 틀 4"/>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6" name="바닥글 개체 틀 5"/>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7" name="슬라이드 번호 개체 틀 6"/>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A7E5F0B5-2B8B-4313-BF7E-9594199009D2}"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lvl1pPr>
              <a:defRPr/>
            </a:lvl1pPr>
          </a:lstStyle>
          <a:p>
            <a:r>
              <a:rPr lang="en-US" altLang="ko-KR" smtClean="0"/>
              <a:t>Click to edit Master title style</a:t>
            </a:r>
            <a:endParaRPr lang="ko-KR" altLang="en-US"/>
          </a:p>
        </p:txBody>
      </p:sp>
      <p:sp>
        <p:nvSpPr>
          <p:cNvPr id="3" name="텍스트 개체 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4" name="내용 개체 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텍스트 개체 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6" name="내용 개체 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7" name="날짜 개체 틀 6"/>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8" name="바닥글 개체 틀 7"/>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9" name="슬라이드 번호 개체 틀 8"/>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7E4C6FB4-B5CF-4C3A-9B4B-F1970FB350C1}"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en-US" altLang="ko-KR" smtClean="0"/>
              <a:t>Click to edit Master title style</a:t>
            </a:r>
            <a:endParaRPr lang="ko-KR" altLang="en-US"/>
          </a:p>
        </p:txBody>
      </p:sp>
      <p:sp>
        <p:nvSpPr>
          <p:cNvPr id="3" name="날짜 개체 틀 2"/>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4" name="바닥글 개체 틀 3"/>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5" name="슬라이드 번호 개체 틀 4"/>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DA498F35-672B-4633-9F62-68D4A9BBAA45}"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3" name="바닥글 개체 틀 2"/>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4" name="슬라이드 번호 개체 틀 3"/>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DE091D27-A9BC-43B8-AE43-718632FE832D}"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ltLang="ko-KR" smtClean="0"/>
              <a:t>Click to edit Master title style</a:t>
            </a:r>
            <a:endParaRPr lang="ko-KR" altLang="en-US"/>
          </a:p>
        </p:txBody>
      </p:sp>
      <p:sp>
        <p:nvSpPr>
          <p:cNvPr id="3" name="내용 개체 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텍스트 개체 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날짜 개체 틀 4"/>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6" name="바닥글 개체 틀 5"/>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7" name="슬라이드 번호 개체 틀 6"/>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C8B93FF9-918E-4A96-A288-FA1F44CEAE4D}"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ltLang="ko-KR" smtClean="0"/>
              <a:t>Click to edit Master title style</a:t>
            </a:r>
            <a:endParaRPr lang="ko-KR" altLang="en-US"/>
          </a:p>
        </p:txBody>
      </p:sp>
      <p:sp>
        <p:nvSpPr>
          <p:cNvPr id="3" name="그림 개체 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smtClean="0"/>
              <a:t>Drag picture to placeholder or click icon to add</a:t>
            </a:r>
            <a:endParaRPr lang="ko-KR" altLang="en-US" noProof="0"/>
          </a:p>
        </p:txBody>
      </p:sp>
      <p:sp>
        <p:nvSpPr>
          <p:cNvPr id="4" name="텍스트 개체 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날짜 개체 틀 4"/>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6" name="바닥글 개체 틀 5"/>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7" name="슬라이드 번호 개체 틀 6"/>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FFA85080-87BD-4827-A583-449111CEDDB8}"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en-US" altLang="ko-KR" smtClean="0"/>
              <a:t>Click to edit Master title style</a:t>
            </a:r>
            <a:endParaRPr lang="ko-KR" altLang="en-US"/>
          </a:p>
        </p:txBody>
      </p:sp>
      <p:sp>
        <p:nvSpPr>
          <p:cNvPr id="3" name="세로 텍스트 개체 틀 2"/>
          <p:cNvSpPr>
            <a:spLocks noGrp="1"/>
          </p:cNvSpPr>
          <p:nvPr>
            <p:ph type="body" orient="vert" idx="1"/>
          </p:nvPr>
        </p:nvSpPr>
        <p:spPr>
          <a:xfrm>
            <a:off x="457200" y="1600200"/>
            <a:ext cx="8229600" cy="4525963"/>
          </a:xfrm>
          <a:prstGeom prst="rect">
            <a:avLst/>
          </a:prstGeo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12B6EF38-2B28-4B4D-8593-156B60EF1534}"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3" name="바닥글 개체 틀 2"/>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4" name="슬라이드 번호 개체 틀 3"/>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DE091D27-A9BC-43B8-AE43-718632FE832D}"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a:prstGeom prst="rect">
            <a:avLst/>
          </a:prstGeom>
        </p:spPr>
        <p:txBody>
          <a:bodyPr vert="eaVert"/>
          <a:lstStyle/>
          <a:p>
            <a:r>
              <a:rPr lang="en-US" altLang="ko-KR" smtClean="0"/>
              <a:t>Click to edit Master title style</a:t>
            </a:r>
            <a:endParaRPr lang="ko-KR" altLang="en-US"/>
          </a:p>
        </p:txBody>
      </p:sp>
      <p:sp>
        <p:nvSpPr>
          <p:cNvPr id="3" name="세로 텍스트 개체 틀 2"/>
          <p:cNvSpPr>
            <a:spLocks noGrp="1"/>
          </p:cNvSpPr>
          <p:nvPr>
            <p:ph type="body" orient="vert" idx="1"/>
          </p:nvPr>
        </p:nvSpPr>
        <p:spPr>
          <a:xfrm>
            <a:off x="457200" y="274638"/>
            <a:ext cx="6019800" cy="5851525"/>
          </a:xfrm>
          <a:prstGeom prst="rect">
            <a:avLst/>
          </a:prstGeo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29538AD0-D9A6-4AD7-8F44-462CAB80A8CA}"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a:prstGeom prst="rect">
            <a:avLst/>
          </a:prstGeom>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cSld>
  <p:clrMapOvr>
    <a:masterClrMapping/>
  </p:clrMapOvr>
  <p:transition xmlns:p14="http://schemas.microsoft.com/office/powerpoint/2010/main">
    <p:cu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3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4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5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ltLang="ko-KR" smtClean="0"/>
              <a:t>Click to edit Master title style</a:t>
            </a:r>
            <a:endParaRPr lang="ko-KR" altLang="en-US"/>
          </a:p>
        </p:txBody>
      </p:sp>
      <p:sp>
        <p:nvSpPr>
          <p:cNvPr id="3" name="내용 개체 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텍스트 개체 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날짜 개체 틀 4"/>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6" name="바닥글 개체 틀 5"/>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7" name="슬라이드 번호 개체 틀 6"/>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C8B93FF9-918E-4A96-A288-FA1F44CEAE4D}"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cSld>
  <p:clrMapOvr>
    <a:masterClrMapping/>
  </p:clrMapOvr>
  <p:transition xmlns:p14="http://schemas.microsoft.com/office/powerpoint/2010/main">
    <p:cu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dirty="0"/>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cSld>
  <p:clrMapOvr>
    <a:masterClrMapping/>
  </p:clrMapOvr>
  <p:transition xmlns:p14="http://schemas.microsoft.com/office/powerpoint/2010/main">
    <p:cu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1_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3" name="바닥글 개체 틀 2"/>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4" name="슬라이드 번호 개체 틀 3"/>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F7834AFC-BD90-4806-8E13-D84633C8B278}"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2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3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4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5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ltLang="ko-KR" smtClean="0"/>
              <a:t>Click to edit Master title style</a:t>
            </a:r>
            <a:endParaRPr lang="ko-KR" altLang="en-US"/>
          </a:p>
        </p:txBody>
      </p:sp>
      <p:sp>
        <p:nvSpPr>
          <p:cNvPr id="3" name="그림 개체 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smtClean="0"/>
              <a:t>Drag picture to placeholder or click icon to add</a:t>
            </a:r>
            <a:endParaRPr lang="ko-KR" altLang="en-US" noProof="0"/>
          </a:p>
        </p:txBody>
      </p:sp>
      <p:sp>
        <p:nvSpPr>
          <p:cNvPr id="4" name="텍스트 개체 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날짜 개체 틀 4"/>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6" name="바닥글 개체 틀 5"/>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7" name="슬라이드 번호 개체 틀 6"/>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FFA85080-87BD-4827-A583-449111CEDDB8}"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ltLang="ko-KR" smtClean="0"/>
              <a:t>Click to edit Master title style</a:t>
            </a:r>
            <a:endParaRPr lang="ko-KR" altLang="en-US"/>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A98865C8-6F9B-4581-811E-090179877890}"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6_빈 화면">
    <p:spTree>
      <p:nvGrpSpPr>
        <p:cNvPr id="1" name=""/>
        <p:cNvGrpSpPr/>
        <p:nvPr/>
      </p:nvGrpSpPr>
      <p:grpSpPr>
        <a:xfrm>
          <a:off x="0" y="0"/>
          <a:ext cx="0" cy="0"/>
          <a:chOff x="0" y="0"/>
          <a:chExt cx="0" cy="0"/>
        </a:xfrm>
      </p:grpSpPr>
    </p:spTree>
  </p:cSld>
  <p:clrMapOvr>
    <a:masterClrMapping/>
  </p:clrMapOvr>
  <p:transition xmlns:p14="http://schemas.microsoft.com/office/powerpoint/2010/main">
    <p:cu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1_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ko-KR" smtClean="0"/>
              <a:t>Click to edit Master subtitle style</a:t>
            </a:r>
            <a:endParaRPr lang="ko-KR" altLang="en-US"/>
          </a:p>
        </p:txBody>
      </p:sp>
    </p:spTree>
  </p:cSld>
  <p:clrMapOvr>
    <a:masterClrMapping/>
  </p:clrMapOvr>
  <p:transition xmlns:p14="http://schemas.microsoft.com/office/powerpoint/2010/main">
    <p:cu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cSld>
  <p:clrMapOvr>
    <a:masterClrMapping/>
  </p:clrMapOvr>
  <p:transition xmlns:p14="http://schemas.microsoft.com/office/powerpoint/2010/main">
    <p:cu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1_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cSld>
  <p:clrMapOvr>
    <a:masterClrMapping/>
  </p:clrMapOvr>
  <p:transition xmlns:p14="http://schemas.microsoft.com/office/powerpoint/2010/main">
    <p:cu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Tree>
  </p:cSld>
  <p:clrMapOvr>
    <a:masterClrMapping/>
  </p:clrMapOvr>
  <p:transition xmlns:p14="http://schemas.microsoft.com/office/powerpoint/2010/main">
    <p:cu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bl" preserve="1">
  <p:cSld name="제목 및 표">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표 개체 틀 2"/>
          <p:cNvSpPr>
            <a:spLocks noGrp="1"/>
          </p:cNvSpPr>
          <p:nvPr>
            <p:ph type="tbl" idx="1"/>
          </p:nvPr>
        </p:nvSpPr>
        <p:spPr>
          <a:xfrm>
            <a:off x="457200" y="1600200"/>
            <a:ext cx="8229600" cy="4525963"/>
          </a:xfrm>
          <a:prstGeom prst="rect">
            <a:avLst/>
          </a:prstGeom>
        </p:spPr>
        <p:txBody>
          <a:bodyPr/>
          <a:lstStyle/>
          <a:p>
            <a:pPr lvl="0"/>
            <a:r>
              <a:rPr lang="en-US" altLang="ko-KR" noProof="0" smtClean="0"/>
              <a:t>Click icon to add table</a:t>
            </a:r>
            <a:endParaRPr lang="ko-KR" altLang="en-US" noProof="0"/>
          </a:p>
        </p:txBody>
      </p:sp>
    </p:spTree>
  </p:cSld>
  <p:clrMapOvr>
    <a:masterClrMapping/>
  </p:clrMapOvr>
  <p:transition xmlns:p14="http://schemas.microsoft.com/office/powerpoint/2010/main">
    <p:cu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cSld>
  <p:clrMapOvr>
    <a:masterClrMapping/>
  </p:clrMapOvr>
  <p:transition xmlns:p14="http://schemas.microsoft.com/office/powerpoint/2010/main">
    <p:cu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en-US" altLang="ko-KR" smtClean="0"/>
              <a:t>Click to edit Master title style</a:t>
            </a:r>
            <a:endParaRPr lang="ko-KR" altLang="en-US"/>
          </a:p>
        </p:txBody>
      </p:sp>
      <p:sp>
        <p:nvSpPr>
          <p:cNvPr id="3" name="세로 텍스트 개체 틀 2"/>
          <p:cNvSpPr>
            <a:spLocks noGrp="1"/>
          </p:cNvSpPr>
          <p:nvPr>
            <p:ph type="body" orient="vert" idx="1"/>
          </p:nvPr>
        </p:nvSpPr>
        <p:spPr>
          <a:xfrm>
            <a:off x="457200" y="1600200"/>
            <a:ext cx="8229600" cy="4525963"/>
          </a:xfrm>
          <a:prstGeom prst="rect">
            <a:avLst/>
          </a:prstGeo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12B6EF38-2B28-4B4D-8593-156B60EF1534}"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cSld>
  <p:clrMapOvr>
    <a:masterClrMapping/>
  </p:clrMapOvr>
  <p:transition xmlns:p14="http://schemas.microsoft.com/office/powerpoint/2010/main">
    <p:cu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ko-KR" smtClean="0"/>
              <a:t>Click to edit Master subtitle style</a:t>
            </a:r>
            <a:endParaRPr lang="ko-KR"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endParaRPr lang="en-US" altLang="ko-K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endParaRPr lang="en-US" altLang="ko-K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fld id="{8F240267-3168-40D5-AFD6-309E11413D8A}" type="slidenum">
              <a:rPr lang="en-US" altLang="ko-KR"/>
              <a:pPr>
                <a:defRPr/>
              </a:pPr>
              <a:t>‹#›</a:t>
            </a:fld>
            <a:endParaRPr lang="en-US" altLang="ko-KR"/>
          </a:p>
        </p:txBody>
      </p:sp>
    </p:spTree>
  </p:cSld>
  <p:clrMapOvr>
    <a:masterClrMapping/>
  </p:clrMapOvr>
  <p:transition xmlns:p14="http://schemas.microsoft.com/office/powerpoint/2010/main">
    <p:cu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1_빈 화면">
    <p:spTree>
      <p:nvGrpSpPr>
        <p:cNvPr id="1" name=""/>
        <p:cNvGrpSpPr/>
        <p:nvPr/>
      </p:nvGrpSpPr>
      <p:grpSpPr>
        <a:xfrm>
          <a:off x="0" y="0"/>
          <a:ext cx="0" cy="0"/>
          <a:chOff x="0" y="0"/>
          <a:chExt cx="0" cy="0"/>
        </a:xfrm>
      </p:grpSpPr>
    </p:spTree>
  </p:cSld>
  <p:clrMapOvr>
    <a:masterClrMapping/>
  </p:clrMapOvr>
  <p:transition xmlns:p14="http://schemas.microsoft.com/office/powerpoint/2010/main">
    <p:cu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cSld>
  <p:clrMapOvr>
    <a:masterClrMapping/>
  </p:clrMapOvr>
  <p:transition xmlns:p14="http://schemas.microsoft.com/office/powerpoint/2010/main">
    <p:cu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1_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cSld>
  <p:clrMapOvr>
    <a:masterClrMapping/>
  </p:clrMapOvr>
  <p:transition xmlns:p14="http://schemas.microsoft.com/office/powerpoint/2010/main">
    <p:cu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cSld>
  <p:clrMapOvr>
    <a:masterClrMapping/>
  </p:clrMapOvr>
  <p:transition xmlns:p14="http://schemas.microsoft.com/office/powerpoint/2010/main">
    <p:cu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a:prstGeom prst="rect">
            <a:avLst/>
          </a:prstGeom>
        </p:spPr>
        <p:txBody>
          <a:bodyPr vert="eaVert"/>
          <a:lstStyle/>
          <a:p>
            <a:r>
              <a:rPr lang="en-US" altLang="ko-KR" smtClean="0"/>
              <a:t>Click to edit Master title style</a:t>
            </a:r>
            <a:endParaRPr lang="ko-KR" altLang="en-US"/>
          </a:p>
        </p:txBody>
      </p:sp>
      <p:sp>
        <p:nvSpPr>
          <p:cNvPr id="3" name="세로 텍스트 개체 틀 2"/>
          <p:cNvSpPr>
            <a:spLocks noGrp="1"/>
          </p:cNvSpPr>
          <p:nvPr>
            <p:ph type="body" orient="vert" idx="1"/>
          </p:nvPr>
        </p:nvSpPr>
        <p:spPr>
          <a:xfrm>
            <a:off x="457200" y="274638"/>
            <a:ext cx="6019800" cy="5851525"/>
          </a:xfrm>
          <a:prstGeom prst="rect">
            <a:avLst/>
          </a:prstGeo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29538AD0-D9A6-4AD7-8F44-462CAB80A8CA}"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cSld>
  <p:clrMapOvr>
    <a:masterClrMapping/>
  </p:clrMapOvr>
  <p:transition xmlns:p14="http://schemas.microsoft.com/office/powerpoint/2010/main">
    <p:cu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ko-KR" smtClean="0"/>
              <a:t>Click to edit Master subtitle style</a:t>
            </a:r>
            <a:endParaRPr lang="ko-KR"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endParaRPr lang="en-US" altLang="ko-K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endParaRPr lang="en-US" altLang="ko-K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fld id="{F628C2B7-D7EE-432D-8087-5DDCF36D9015}" type="slidenum">
              <a:rPr lang="en-US" altLang="ko-KR"/>
              <a:pPr>
                <a:defRPr/>
              </a:pPr>
              <a:t>‹#›</a:t>
            </a:fld>
            <a:endParaRPr lang="en-US" altLang="ko-KR"/>
          </a:p>
        </p:txBody>
      </p:sp>
    </p:spTree>
  </p:cSld>
  <p:clrMapOvr>
    <a:masterClrMapping/>
  </p:clrMapOvr>
  <p:transition xmlns:p14="http://schemas.microsoft.com/office/powerpoint/2010/main">
    <p:cu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843368990"/>
      </p:ext>
    </p:extLst>
  </p:cSld>
  <p:clrMapOvr>
    <a:masterClrMapping/>
  </p:clrMapOvr>
  <p:transition xmlns:p14="http://schemas.microsoft.com/office/powerpoint/2010/main">
    <p:cu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4060806718"/>
      </p:ext>
    </p:extLst>
  </p:cSld>
  <p:clrMapOvr>
    <a:masterClrMapping/>
  </p:clrMapOvr>
  <p:transition xmlns:p14="http://schemas.microsoft.com/office/powerpoint/2010/main">
    <p:cu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extLst>
      <p:ext uri="{BB962C8B-B14F-4D97-AF65-F5344CB8AC3E}">
        <p14:creationId xmlns:p14="http://schemas.microsoft.com/office/powerpoint/2010/main" val="599103443"/>
      </p:ext>
    </p:extLst>
  </p:cSld>
  <p:clrMapOvr>
    <a:masterClrMapping/>
  </p:clrMapOvr>
  <p:transition xmlns:p14="http://schemas.microsoft.com/office/powerpoint/2010/main">
    <p:cu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409791767"/>
      </p:ext>
    </p:extLst>
  </p:cSld>
  <p:clrMapOvr>
    <a:masterClrMapping/>
  </p:clrMapOvr>
  <p:transition xmlns:p14="http://schemas.microsoft.com/office/powerpoint/2010/main">
    <p:cu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24567902"/>
      </p:ext>
    </p:extLst>
  </p:cSld>
  <p:clrMapOvr>
    <a:masterClrMapping/>
  </p:clrMapOvr>
  <p:transition xmlns:p14="http://schemas.microsoft.com/office/powerpoint/2010/main">
    <p:cu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dirty="0"/>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extLst>
      <p:ext uri="{BB962C8B-B14F-4D97-AF65-F5344CB8AC3E}">
        <p14:creationId xmlns:p14="http://schemas.microsoft.com/office/powerpoint/2010/main" val="3185334495"/>
      </p:ext>
    </p:extLst>
  </p:cSld>
  <p:clrMapOvr>
    <a:masterClrMapping/>
  </p:clrMapOvr>
  <p:transition xmlns:p14="http://schemas.microsoft.com/office/powerpoint/2010/mai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a:prstGeom prst="rect">
            <a:avLst/>
          </a:prstGeom>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cSld>
  <p:clrMapOvr>
    <a:masterClrMapping/>
  </p:clrMapOvr>
  <p:transition xmlns:p14="http://schemas.microsoft.com/office/powerpoint/2010/main">
    <p:cu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_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4200501558"/>
      </p:ext>
    </p:extLst>
  </p:cSld>
  <p:clrMapOvr>
    <a:masterClrMapping/>
  </p:clrMapOvr>
  <p:transition xmlns:p14="http://schemas.microsoft.com/office/powerpoint/2010/main">
    <p:cu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2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2858658804"/>
      </p:ext>
    </p:extLst>
  </p:cSld>
  <p:clrMapOvr>
    <a:masterClrMapping/>
  </p:clrMapOvr>
  <p:transition xmlns:p14="http://schemas.microsoft.com/office/powerpoint/2010/main">
    <p:cu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3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974240226"/>
      </p:ext>
    </p:extLst>
  </p:cSld>
  <p:clrMapOvr>
    <a:masterClrMapping/>
  </p:clrMapOvr>
  <p:transition xmlns:p14="http://schemas.microsoft.com/office/powerpoint/2010/main">
    <p:cu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4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974307120"/>
      </p:ext>
    </p:extLst>
  </p:cSld>
  <p:clrMapOvr>
    <a:masterClrMapping/>
  </p:clrMapOvr>
  <p:transition xmlns:p14="http://schemas.microsoft.com/office/powerpoint/2010/main">
    <p:cu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5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848754417"/>
      </p:ext>
    </p:extLst>
  </p:cSld>
  <p:clrMapOvr>
    <a:masterClrMapping/>
  </p:clrMapOvr>
  <p:transition xmlns:p14="http://schemas.microsoft.com/office/powerpoint/2010/main">
    <p:cu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ltLang="ko-KR" smtClean="0"/>
              <a:t>Click to edit Master title style</a:t>
            </a:r>
            <a:endParaRPr lang="ko-KR" altLang="en-US"/>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srgbClr val="000000"/>
              </a:solidFill>
            </a:endParaRPr>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srgbClr val="000000"/>
              </a:solidFill>
            </a:endParaRPr>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32A426D2-948F-460A-B377-5D1213198A94}" type="slidenum">
              <a:rPr lang="ko-KR" altLang="en-US">
                <a:solidFill>
                  <a:srgbClr val="000000"/>
                </a:solidFill>
              </a:rPr>
              <a:pPr>
                <a:defRPr/>
              </a:pPr>
              <a:t>‹#›</a:t>
            </a:fld>
            <a:endParaRPr lang="ko-KR" altLang="en-US">
              <a:solidFill>
                <a:srgbClr val="000000"/>
              </a:solidFill>
            </a:endParaRPr>
          </a:p>
        </p:txBody>
      </p:sp>
    </p:spTree>
    <p:extLst>
      <p:ext uri="{BB962C8B-B14F-4D97-AF65-F5344CB8AC3E}">
        <p14:creationId xmlns:p14="http://schemas.microsoft.com/office/powerpoint/2010/main" val="4155962884"/>
      </p:ext>
    </p:extLst>
  </p:cSld>
  <p:clrMapOvr>
    <a:masterClrMapping/>
  </p:clrMapOvr>
  <p:transition xmlns:p14="http://schemas.microsoft.com/office/powerpoint/2010/main">
    <p:cu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6_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349323"/>
      </p:ext>
    </p:extLst>
  </p:cSld>
  <p:clrMapOvr>
    <a:masterClrMapping/>
  </p:clrMapOvr>
  <p:transition xmlns:p14="http://schemas.microsoft.com/office/powerpoint/2010/main">
    <p:cu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1_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ko-KR" smtClean="0"/>
              <a:t>Click to edit Master subtitle style</a:t>
            </a:r>
            <a:endParaRPr lang="ko-KR" altLang="en-US"/>
          </a:p>
        </p:txBody>
      </p:sp>
    </p:spTree>
    <p:extLst>
      <p:ext uri="{BB962C8B-B14F-4D97-AF65-F5344CB8AC3E}">
        <p14:creationId xmlns:p14="http://schemas.microsoft.com/office/powerpoint/2010/main" val="3309654846"/>
      </p:ext>
    </p:extLst>
  </p:cSld>
  <p:clrMapOvr>
    <a:masterClrMapping/>
  </p:clrMapOvr>
  <p:transition xmlns:p14="http://schemas.microsoft.com/office/powerpoint/2010/main">
    <p:cu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3568009018"/>
      </p:ext>
    </p:extLst>
  </p:cSld>
  <p:clrMapOvr>
    <a:masterClrMapping/>
  </p:clrMapOvr>
  <p:transition xmlns:p14="http://schemas.microsoft.com/office/powerpoint/2010/main">
    <p:cu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1_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1624586782"/>
      </p:ext>
    </p:extLst>
  </p:cSld>
  <p:clrMapOvr>
    <a:masterClrMapping/>
  </p:clrMapOvr>
  <p:transition xmlns:p14="http://schemas.microsoft.com/office/powerpoint/2010/main">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Tree>
    <p:extLst>
      <p:ext uri="{BB962C8B-B14F-4D97-AF65-F5344CB8AC3E}">
        <p14:creationId xmlns:p14="http://schemas.microsoft.com/office/powerpoint/2010/main" val="1283977620"/>
      </p:ext>
    </p:extLst>
  </p:cSld>
  <p:clrMapOvr>
    <a:masterClrMapping/>
  </p:clrMapOvr>
  <p:transition xmlns:p14="http://schemas.microsoft.com/office/powerpoint/2010/main">
    <p:cu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bl" preserve="1">
  <p:cSld name="제목 및 표">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표 개체 틀 2"/>
          <p:cNvSpPr>
            <a:spLocks noGrp="1"/>
          </p:cNvSpPr>
          <p:nvPr>
            <p:ph type="tbl" idx="1"/>
          </p:nvPr>
        </p:nvSpPr>
        <p:spPr>
          <a:xfrm>
            <a:off x="457200" y="1600200"/>
            <a:ext cx="8229600" cy="4525963"/>
          </a:xfrm>
          <a:prstGeom prst="rect">
            <a:avLst/>
          </a:prstGeom>
        </p:spPr>
        <p:txBody>
          <a:bodyPr/>
          <a:lstStyle/>
          <a:p>
            <a:pPr lvl="0"/>
            <a:r>
              <a:rPr lang="en-US" altLang="ko-KR" noProof="0" smtClean="0"/>
              <a:t>Click icon to add table</a:t>
            </a:r>
            <a:endParaRPr lang="ko-KR" altLang="en-US" noProof="0"/>
          </a:p>
        </p:txBody>
      </p:sp>
    </p:spTree>
    <p:extLst>
      <p:ext uri="{BB962C8B-B14F-4D97-AF65-F5344CB8AC3E}">
        <p14:creationId xmlns:p14="http://schemas.microsoft.com/office/powerpoint/2010/main" val="42343383"/>
      </p:ext>
    </p:extLst>
  </p:cSld>
  <p:clrMapOvr>
    <a:masterClrMapping/>
  </p:clrMapOvr>
  <p:transition xmlns:p14="http://schemas.microsoft.com/office/powerpoint/2010/main">
    <p:cu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686331977"/>
      </p:ext>
    </p:extLst>
  </p:cSld>
  <p:clrMapOvr>
    <a:masterClrMapping/>
  </p:clrMapOvr>
  <p:transition xmlns:p14="http://schemas.microsoft.com/office/powerpoint/2010/main">
    <p:cu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69727716"/>
      </p:ext>
    </p:extLst>
  </p:cSld>
  <p:clrMapOvr>
    <a:masterClrMapping/>
  </p:clrMapOvr>
  <p:transition xmlns:p14="http://schemas.microsoft.com/office/powerpoint/2010/main">
    <p:cu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extLst>
      <p:ext uri="{BB962C8B-B14F-4D97-AF65-F5344CB8AC3E}">
        <p14:creationId xmlns:p14="http://schemas.microsoft.com/office/powerpoint/2010/main" val="1882010070"/>
      </p:ext>
    </p:extLst>
  </p:cSld>
  <p:clrMapOvr>
    <a:masterClrMapping/>
  </p:clrMapOvr>
  <p:transition xmlns:p14="http://schemas.microsoft.com/office/powerpoint/2010/main">
    <p:cu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74644073"/>
      </p:ext>
    </p:extLst>
  </p:cSld>
  <p:clrMapOvr>
    <a:masterClrMapping/>
  </p:clrMapOvr>
  <p:transition xmlns:p14="http://schemas.microsoft.com/office/powerpoint/2010/main">
    <p:cu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076573915"/>
      </p:ext>
    </p:extLst>
  </p:cSld>
  <p:clrMapOvr>
    <a:masterClrMapping/>
  </p:clrMapOvr>
  <p:transition xmlns:p14="http://schemas.microsoft.com/office/powerpoint/2010/main">
    <p:cu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extLst>
      <p:ext uri="{BB962C8B-B14F-4D97-AF65-F5344CB8AC3E}">
        <p14:creationId xmlns:p14="http://schemas.microsoft.com/office/powerpoint/2010/main" val="3921884139"/>
      </p:ext>
    </p:extLst>
  </p:cSld>
  <p:clrMapOvr>
    <a:masterClrMapping/>
  </p:clrMapOvr>
  <p:transition xmlns:p14="http://schemas.microsoft.com/office/powerpoint/2010/main">
    <p:cu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3372824043"/>
      </p:ext>
    </p:extLst>
  </p:cSld>
  <p:clrMapOvr>
    <a:masterClrMapping/>
  </p:clrMapOvr>
  <p:transition xmlns:p14="http://schemas.microsoft.com/office/powerpoint/2010/main">
    <p:cu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968874078"/>
      </p:ext>
    </p:extLst>
  </p:cSld>
  <p:clrMapOvr>
    <a:masterClrMapping/>
  </p:clrMapOvr>
  <p:transition xmlns:p14="http://schemas.microsoft.com/office/powerpoint/2010/main">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563079820"/>
      </p:ext>
    </p:extLst>
  </p:cSld>
  <p:clrMapOvr>
    <a:masterClrMapping/>
  </p:clrMapOvr>
  <p:transition xmlns:p14="http://schemas.microsoft.com/office/powerpoint/2010/main">
    <p:cu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extLst>
      <p:ext uri="{BB962C8B-B14F-4D97-AF65-F5344CB8AC3E}">
        <p14:creationId xmlns:p14="http://schemas.microsoft.com/office/powerpoint/2010/main" val="3945249209"/>
      </p:ext>
    </p:extLst>
  </p:cSld>
  <p:clrMapOvr>
    <a:masterClrMapping/>
  </p:clrMapOvr>
  <p:transition xmlns:p14="http://schemas.microsoft.com/office/powerpoint/2010/main">
    <p:cu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269872877"/>
      </p:ext>
    </p:extLst>
  </p:cSld>
  <p:clrMapOvr>
    <a:masterClrMapping/>
  </p:clrMapOvr>
  <p:transition xmlns:p14="http://schemas.microsoft.com/office/powerpoint/2010/main">
    <p:cu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995476716"/>
      </p:ext>
    </p:extLst>
  </p:cSld>
  <p:clrMapOvr>
    <a:masterClrMapping/>
  </p:clrMapOvr>
  <p:transition xmlns:p14="http://schemas.microsoft.com/office/powerpoint/2010/main">
    <p:cu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extLst>
      <p:ext uri="{BB962C8B-B14F-4D97-AF65-F5344CB8AC3E}">
        <p14:creationId xmlns:p14="http://schemas.microsoft.com/office/powerpoint/2010/main" val="282997178"/>
      </p:ext>
    </p:extLst>
  </p:cSld>
  <p:clrMapOvr>
    <a:masterClrMapping/>
  </p:clrMapOvr>
  <p:transition xmlns:p14="http://schemas.microsoft.com/office/powerpoint/2010/main">
    <p:cu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ko-KR" smtClean="0"/>
              <a:t>Click to edit Master subtitle style</a:t>
            </a:r>
            <a:endParaRPr lang="ko-KR"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endParaRPr lang="en-US" altLang="ko-K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endParaRPr lang="en-US" altLang="ko-K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fld id="{26198C54-0B43-46A5-B3F9-92B565779AB9}" type="slidenum">
              <a:rPr lang="en-US" altLang="ko-KR"/>
              <a:pPr>
                <a:defRPr/>
              </a:pPr>
              <a:t>‹#›</a:t>
            </a:fld>
            <a:endParaRPr lang="en-US" altLang="ko-KR"/>
          </a:p>
        </p:txBody>
      </p:sp>
    </p:spTree>
    <p:extLst>
      <p:ext uri="{BB962C8B-B14F-4D97-AF65-F5344CB8AC3E}">
        <p14:creationId xmlns:p14="http://schemas.microsoft.com/office/powerpoint/2010/main" val="104976567"/>
      </p:ext>
    </p:extLst>
  </p:cSld>
  <p:clrMapOvr>
    <a:masterClrMapping/>
  </p:clrMapOvr>
  <p:transition xmlns:p14="http://schemas.microsoft.com/office/powerpoint/2010/main">
    <p:cu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1_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334588"/>
      </p:ext>
    </p:extLst>
  </p:cSld>
  <p:clrMapOvr>
    <a:masterClrMapping/>
  </p:clrMapOvr>
  <p:transition xmlns:p14="http://schemas.microsoft.com/office/powerpoint/2010/main">
    <p:cu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2868729894"/>
      </p:ext>
    </p:extLst>
  </p:cSld>
  <p:clrMapOvr>
    <a:masterClrMapping/>
  </p:clrMapOvr>
  <p:transition xmlns:p14="http://schemas.microsoft.com/office/powerpoint/2010/main">
    <p:cu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2628017041"/>
      </p:ext>
    </p:extLst>
  </p:cSld>
  <p:clrMapOvr>
    <a:masterClrMapping/>
  </p:clrMapOvr>
  <p:transition xmlns:p14="http://schemas.microsoft.com/office/powerpoint/2010/main">
    <p:cu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03688193"/>
      </p:ext>
    </p:extLst>
  </p:cSld>
  <p:clrMapOvr>
    <a:masterClrMapping/>
  </p:clrMapOvr>
  <p:transition xmlns:p14="http://schemas.microsoft.com/office/powerpoint/2010/main">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extLst>
      <p:ext uri="{BB962C8B-B14F-4D97-AF65-F5344CB8AC3E}">
        <p14:creationId xmlns:p14="http://schemas.microsoft.com/office/powerpoint/2010/main" val="1998206725"/>
      </p:ext>
    </p:extLst>
  </p:cSld>
  <p:clrMapOvr>
    <a:masterClrMapping/>
  </p:clrMapOvr>
  <p:transition xmlns:p14="http://schemas.microsoft.com/office/powerpoint/2010/main">
    <p:cu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484815399"/>
      </p:ext>
    </p:extLst>
  </p:cSld>
  <p:clrMapOvr>
    <a:masterClrMapping/>
  </p:clrMapOvr>
  <p:transition xmlns:p14="http://schemas.microsoft.com/office/powerpoint/2010/main">
    <p:cu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2209433979"/>
      </p:ext>
    </p:extLst>
  </p:cSld>
  <p:clrMapOvr>
    <a:masterClrMapping/>
  </p:clrMapOvr>
  <p:transition xmlns:p14="http://schemas.microsoft.com/office/powerpoint/2010/main">
    <p:cut/>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extLst>
      <p:ext uri="{BB962C8B-B14F-4D97-AF65-F5344CB8AC3E}">
        <p14:creationId xmlns:p14="http://schemas.microsoft.com/office/powerpoint/2010/main" val="1337597777"/>
      </p:ext>
    </p:extLst>
  </p:cSld>
  <p:clrMapOvr>
    <a:masterClrMapping/>
  </p:clrMapOvr>
  <p:transition xmlns:p14="http://schemas.microsoft.com/office/powerpoint/2010/main">
    <p:cut/>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1_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995641"/>
      </p:ext>
    </p:extLst>
  </p:cSld>
  <p:clrMapOvr>
    <a:masterClrMapping/>
  </p:clrMapOvr>
  <p:transition xmlns:p14="http://schemas.microsoft.com/office/powerpoint/2010/main">
    <p:cut/>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Tree>
    <p:extLst>
      <p:ext uri="{BB962C8B-B14F-4D97-AF65-F5344CB8AC3E}">
        <p14:creationId xmlns:p14="http://schemas.microsoft.com/office/powerpoint/2010/main" val="3638004926"/>
      </p:ext>
    </p:extLst>
  </p:cSld>
  <p:clrMapOvr>
    <a:masterClrMapping/>
  </p:clrMapOvr>
  <p:transition xmlns:p14="http://schemas.microsoft.com/office/powerpoint/2010/main">
    <p:cut/>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2913750111"/>
      </p:ext>
    </p:extLst>
  </p:cSld>
  <p:clrMapOvr>
    <a:masterClrMapping/>
  </p:clrMapOvr>
  <p:transition xmlns:p14="http://schemas.microsoft.com/office/powerpoint/2010/main">
    <p:cu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449636738"/>
      </p:ext>
    </p:extLst>
  </p:cSld>
  <p:clrMapOvr>
    <a:masterClrMapping/>
  </p:clrMapOvr>
  <p:transition xmlns:p14="http://schemas.microsoft.com/office/powerpoint/2010/main">
    <p:cu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475681438"/>
      </p:ext>
    </p:extLst>
  </p:cSld>
  <p:clrMapOvr>
    <a:masterClrMapping/>
  </p:clrMapOvr>
  <p:transition xmlns:p14="http://schemas.microsoft.com/office/powerpoint/2010/main">
    <p:cut/>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extLst>
      <p:ext uri="{BB962C8B-B14F-4D97-AF65-F5344CB8AC3E}">
        <p14:creationId xmlns:p14="http://schemas.microsoft.com/office/powerpoint/2010/main" val="1291711434"/>
      </p:ext>
    </p:extLst>
  </p:cSld>
  <p:clrMapOvr>
    <a:masterClrMapping/>
  </p:clrMapOvr>
  <p:transition xmlns:p14="http://schemas.microsoft.com/office/powerpoint/2010/main">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2643133659"/>
      </p:ext>
    </p:extLst>
  </p:cSld>
  <p:clrMapOvr>
    <a:masterClrMapping/>
  </p:clrMapOvr>
  <p:transition xmlns:p14="http://schemas.microsoft.com/office/powerpoint/2010/main">
    <p:cut/>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948405850"/>
      </p:ext>
    </p:extLst>
  </p:cSld>
  <p:clrMapOvr>
    <a:masterClrMapping/>
  </p:clrMapOvr>
  <p:transition xmlns:p14="http://schemas.microsoft.com/office/powerpoint/2010/main">
    <p:cut/>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extLst>
      <p:ext uri="{BB962C8B-B14F-4D97-AF65-F5344CB8AC3E}">
        <p14:creationId xmlns:p14="http://schemas.microsoft.com/office/powerpoint/2010/main" val="3528960185"/>
      </p:ext>
    </p:extLst>
  </p:cSld>
  <p:clrMapOvr>
    <a:masterClrMapping/>
  </p:clrMapOvr>
  <p:transition xmlns:p14="http://schemas.microsoft.com/office/powerpoint/2010/main">
    <p:cut/>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1_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402527"/>
      </p:ext>
    </p:extLst>
  </p:cSld>
  <p:clrMapOvr>
    <a:masterClrMapping/>
  </p:clrMapOvr>
  <p:transition xmlns:p14="http://schemas.microsoft.com/office/powerpoint/2010/main">
    <p:cut/>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Tree>
    <p:extLst>
      <p:ext uri="{BB962C8B-B14F-4D97-AF65-F5344CB8AC3E}">
        <p14:creationId xmlns:p14="http://schemas.microsoft.com/office/powerpoint/2010/main" val="930097083"/>
      </p:ext>
    </p:extLst>
  </p:cSld>
  <p:clrMapOvr>
    <a:masterClrMapping/>
  </p:clrMapOvr>
  <p:transition xmlns:p14="http://schemas.microsoft.com/office/powerpoint/2010/main">
    <p:cut/>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3226156873"/>
      </p:ext>
    </p:extLst>
  </p:cSld>
  <p:clrMapOvr>
    <a:masterClrMapping/>
  </p:clrMapOvr>
  <p:transition xmlns:p14="http://schemas.microsoft.com/office/powerpoint/2010/main">
    <p:cu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555396976"/>
      </p:ext>
    </p:extLst>
  </p:cSld>
  <p:clrMapOvr>
    <a:masterClrMapping/>
  </p:clrMapOvr>
  <p:transition xmlns:p14="http://schemas.microsoft.com/office/powerpoint/2010/main">
    <p:cu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2404006"/>
      </p:ext>
    </p:extLst>
  </p:cSld>
  <p:clrMapOvr>
    <a:masterClrMapping/>
  </p:clrMapOvr>
  <p:transition xmlns:p14="http://schemas.microsoft.com/office/powerpoint/2010/main">
    <p:cu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extLst>
      <p:ext uri="{BB962C8B-B14F-4D97-AF65-F5344CB8AC3E}">
        <p14:creationId xmlns:p14="http://schemas.microsoft.com/office/powerpoint/2010/main" val="3200952124"/>
      </p:ext>
    </p:extLst>
  </p:cSld>
  <p:clrMapOvr>
    <a:masterClrMapping/>
  </p:clrMapOvr>
  <p:transition xmlns:p14="http://schemas.microsoft.com/office/powerpoint/2010/main">
    <p:cu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2041294048"/>
      </p:ext>
    </p:extLst>
  </p:cSld>
  <p:clrMapOvr>
    <a:masterClrMapping/>
  </p:clrMapOvr>
  <p:transition xmlns:p14="http://schemas.microsoft.com/office/powerpoint/2010/main">
    <p:cu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233467681"/>
      </p:ext>
    </p:extLst>
  </p:cSld>
  <p:clrMapOvr>
    <a:masterClrMapping/>
  </p:clrMapOvr>
  <p:transition xmlns:p14="http://schemas.microsoft.com/office/powerpoint/2010/main">
    <p:cu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extLst>
      <p:ext uri="{BB962C8B-B14F-4D97-AF65-F5344CB8AC3E}">
        <p14:creationId xmlns:p14="http://schemas.microsoft.com/office/powerpoint/2010/main" val="976782365"/>
      </p:ext>
    </p:extLst>
  </p:cSld>
  <p:clrMapOvr>
    <a:masterClrMapping/>
  </p:clrMapOvr>
  <p:transition xmlns:p14="http://schemas.microsoft.com/office/powerpoint/2010/main">
    <p:cu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1_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856121"/>
      </p:ext>
    </p:extLst>
  </p:cSld>
  <p:clrMapOvr>
    <a:masterClrMapping/>
  </p:clrMapOvr>
  <p:transition xmlns:p14="http://schemas.microsoft.com/office/powerpoint/2010/main">
    <p:cu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Tree>
    <p:extLst>
      <p:ext uri="{BB962C8B-B14F-4D97-AF65-F5344CB8AC3E}">
        <p14:creationId xmlns:p14="http://schemas.microsoft.com/office/powerpoint/2010/main" val="757739272"/>
      </p:ext>
    </p:extLst>
  </p:cSld>
  <p:clrMapOvr>
    <a:masterClrMapping/>
  </p:clrMapOvr>
  <p:transition xmlns:p14="http://schemas.microsoft.com/office/powerpoint/2010/main">
    <p:cu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525709922"/>
      </p:ext>
    </p:extLst>
  </p:cSld>
  <p:clrMapOvr>
    <a:masterClrMapping/>
  </p:clrMapOvr>
  <p:transition xmlns:p14="http://schemas.microsoft.com/office/powerpoint/2010/main">
    <p:cu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027310743"/>
      </p:ext>
    </p:extLst>
  </p:cSld>
  <p:clrMapOvr>
    <a:masterClrMapping/>
  </p:clrMapOvr>
  <p:transition xmlns:p14="http://schemas.microsoft.com/office/powerpoint/2010/main">
    <p:cu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292984606"/>
      </p:ext>
    </p:extLst>
  </p:cSld>
  <p:clrMapOvr>
    <a:masterClrMapping/>
  </p:clrMapOvr>
  <p:transition xmlns:p14="http://schemas.microsoft.com/office/powerpoint/2010/main">
    <p:cu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extLst>
      <p:ext uri="{BB962C8B-B14F-4D97-AF65-F5344CB8AC3E}">
        <p14:creationId xmlns:p14="http://schemas.microsoft.com/office/powerpoint/2010/main" val="132886381"/>
      </p:ext>
    </p:extLst>
  </p:cSld>
  <p:clrMapOvr>
    <a:masterClrMapping/>
  </p:clrMapOvr>
  <p:transition xmlns:p14="http://schemas.microsoft.com/office/powerpoint/2010/main">
    <p:cu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225039247"/>
      </p:ext>
    </p:extLst>
  </p:cSld>
  <p:clrMapOvr>
    <a:masterClrMapping/>
  </p:clrMapOvr>
  <p:transition xmlns:p14="http://schemas.microsoft.com/office/powerpoint/2010/main">
    <p:cu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094427452"/>
      </p:ext>
    </p:extLst>
  </p:cSld>
  <p:clrMapOvr>
    <a:masterClrMapping/>
  </p:clrMapOvr>
  <p:transition xmlns:p14="http://schemas.microsoft.com/office/powerpoint/2010/main">
    <p:cu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extLst>
      <p:ext uri="{BB962C8B-B14F-4D97-AF65-F5344CB8AC3E}">
        <p14:creationId xmlns:p14="http://schemas.microsoft.com/office/powerpoint/2010/main" val="1998651190"/>
      </p:ext>
    </p:extLst>
  </p:cSld>
  <p:clrMapOvr>
    <a:masterClrMapping/>
  </p:clrMapOvr>
  <p:transition xmlns:p14="http://schemas.microsoft.com/office/powerpoint/2010/main">
    <p:cu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1_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820036"/>
      </p:ext>
    </p:extLst>
  </p:cSld>
  <p:clrMapOvr>
    <a:masterClrMapping/>
  </p:clrMapOvr>
  <p:transition xmlns:p14="http://schemas.microsoft.com/office/powerpoint/2010/main">
    <p:cu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Tree>
    <p:extLst>
      <p:ext uri="{BB962C8B-B14F-4D97-AF65-F5344CB8AC3E}">
        <p14:creationId xmlns:p14="http://schemas.microsoft.com/office/powerpoint/2010/main" val="2981830878"/>
      </p:ext>
    </p:extLst>
  </p:cSld>
  <p:clrMapOvr>
    <a:masterClrMapping/>
  </p:clrMapOvr>
  <p:transition xmlns:p14="http://schemas.microsoft.com/office/powerpoint/2010/main">
    <p:cu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731503782"/>
      </p:ext>
    </p:extLst>
  </p:cSld>
  <p:clrMapOvr>
    <a:masterClrMapping/>
  </p:clrMapOvr>
  <p:transition xmlns:p14="http://schemas.microsoft.com/office/powerpoint/2010/main">
    <p:cu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2665243265"/>
      </p:ext>
    </p:extLst>
  </p:cSld>
  <p:clrMapOvr>
    <a:masterClrMapping/>
  </p:clrMapOvr>
  <p:transition xmlns:p14="http://schemas.microsoft.com/office/powerpoint/2010/main">
    <p:cu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extLst>
      <p:ext uri="{BB962C8B-B14F-4D97-AF65-F5344CB8AC3E}">
        <p14:creationId xmlns:p14="http://schemas.microsoft.com/office/powerpoint/2010/main" val="1233542473"/>
      </p:ext>
    </p:extLst>
  </p:cSld>
  <p:clrMapOvr>
    <a:masterClrMapping/>
  </p:clrMapOvr>
  <p:transition xmlns:p14="http://schemas.microsoft.com/office/powerpoint/2010/main">
    <p:cu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581068366"/>
      </p:ext>
    </p:extLst>
  </p:cSld>
  <p:clrMapOvr>
    <a:masterClrMapping/>
  </p:clrMapOvr>
  <p:transition xmlns:p14="http://schemas.microsoft.com/office/powerpoint/2010/main">
    <p:cu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2554464645"/>
      </p:ext>
    </p:extLst>
  </p:cSld>
  <p:clrMapOvr>
    <a:masterClrMapping/>
  </p:clrMapOvr>
  <p:transition xmlns:p14="http://schemas.microsoft.com/office/powerpoint/2010/main">
    <p:cu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extLst>
      <p:ext uri="{BB962C8B-B14F-4D97-AF65-F5344CB8AC3E}">
        <p14:creationId xmlns:p14="http://schemas.microsoft.com/office/powerpoint/2010/main" val="3364755437"/>
      </p:ext>
    </p:extLst>
  </p:cSld>
  <p:clrMapOvr>
    <a:masterClrMapping/>
  </p:clrMapOvr>
  <p:transition xmlns:p14="http://schemas.microsoft.com/office/powerpoint/2010/main">
    <p:cu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Tree>
    <p:extLst>
      <p:ext uri="{BB962C8B-B14F-4D97-AF65-F5344CB8AC3E}">
        <p14:creationId xmlns:p14="http://schemas.microsoft.com/office/powerpoint/2010/main" val="265611904"/>
      </p:ext>
    </p:extLst>
  </p:cSld>
  <p:clrMapOvr>
    <a:masterClrMapping/>
  </p:clrMapOvr>
  <p:transition xmlns:p14="http://schemas.microsoft.com/office/powerpoint/2010/main">
    <p:cu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2013169097"/>
      </p:ext>
    </p:extLst>
  </p:cSld>
  <p:clrMapOvr>
    <a:masterClrMapping/>
  </p:clrMapOvr>
  <p:transition xmlns:p14="http://schemas.microsoft.com/office/powerpoint/2010/main">
    <p:cu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888638022"/>
      </p:ext>
    </p:extLst>
  </p:cSld>
  <p:clrMapOvr>
    <a:masterClrMapping/>
  </p:clrMapOvr>
  <p:transition xmlns:p14="http://schemas.microsoft.com/office/powerpoint/2010/main">
    <p:cu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786963197"/>
      </p:ext>
    </p:extLst>
  </p:cSld>
  <p:clrMapOvr>
    <a:masterClrMapping/>
  </p:clrMapOvr>
  <p:transition xmlns:p14="http://schemas.microsoft.com/office/powerpoint/2010/main">
    <p:cu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extLst>
      <p:ext uri="{BB962C8B-B14F-4D97-AF65-F5344CB8AC3E}">
        <p14:creationId xmlns:p14="http://schemas.microsoft.com/office/powerpoint/2010/main" val="3149544519"/>
      </p:ext>
    </p:extLst>
  </p:cSld>
  <p:clrMapOvr>
    <a:masterClrMapping/>
  </p:clrMapOvr>
  <p:transition xmlns:p14="http://schemas.microsoft.com/office/powerpoint/2010/main">
    <p:cu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469145112"/>
      </p:ext>
    </p:extLst>
  </p:cSld>
  <p:clrMapOvr>
    <a:masterClrMapping/>
  </p:clrMapOvr>
  <p:transition xmlns:p14="http://schemas.microsoft.com/office/powerpoint/2010/main">
    <p:cu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313836432"/>
      </p:ext>
    </p:extLst>
  </p:cSld>
  <p:clrMapOvr>
    <a:masterClrMapping/>
  </p:clrMapOvr>
  <p:transition xmlns:p14="http://schemas.microsoft.com/office/powerpoint/2010/main">
    <p:cu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extLst>
      <p:ext uri="{BB962C8B-B14F-4D97-AF65-F5344CB8AC3E}">
        <p14:creationId xmlns:p14="http://schemas.microsoft.com/office/powerpoint/2010/main" val="2924441093"/>
      </p:ext>
    </p:extLst>
  </p:cSld>
  <p:clrMapOvr>
    <a:masterClrMapping/>
  </p:clrMapOvr>
  <p:transition xmlns:p14="http://schemas.microsoft.com/office/powerpoint/2010/main">
    <p:cu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1_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333125"/>
      </p:ext>
    </p:extLst>
  </p:cSld>
  <p:clrMapOvr>
    <a:masterClrMapping/>
  </p:clrMapOvr>
  <p:transition xmlns:p14="http://schemas.microsoft.com/office/powerpoint/2010/main">
    <p:cu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Tree>
    <p:extLst>
      <p:ext uri="{BB962C8B-B14F-4D97-AF65-F5344CB8AC3E}">
        <p14:creationId xmlns:p14="http://schemas.microsoft.com/office/powerpoint/2010/main" val="1394859901"/>
      </p:ext>
    </p:extLst>
  </p:cSld>
  <p:clrMapOvr>
    <a:masterClrMapping/>
  </p:clrMapOvr>
  <p:transition xmlns:p14="http://schemas.microsoft.com/office/powerpoint/2010/main">
    <p:cu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3804299744"/>
      </p:ext>
    </p:extLst>
  </p:cSld>
  <p:clrMapOvr>
    <a:masterClrMapping/>
  </p:clrMapOvr>
  <p:transition xmlns:p14="http://schemas.microsoft.com/office/powerpoint/2010/main">
    <p:cu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479471400"/>
      </p:ext>
    </p:extLst>
  </p:cSld>
  <p:clrMapOvr>
    <a:masterClrMapping/>
  </p:clrMapOvr>
  <p:transition xmlns:p14="http://schemas.microsoft.com/office/powerpoint/2010/main">
    <p:cu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4239632400"/>
      </p:ext>
    </p:extLst>
  </p:cSld>
  <p:clrMapOvr>
    <a:masterClrMapping/>
  </p:clrMapOvr>
  <p:transition xmlns:p14="http://schemas.microsoft.com/office/powerpoint/2010/main">
    <p:cu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extLst>
      <p:ext uri="{BB962C8B-B14F-4D97-AF65-F5344CB8AC3E}">
        <p14:creationId xmlns:p14="http://schemas.microsoft.com/office/powerpoint/2010/main" val="710046673"/>
      </p:ext>
    </p:extLst>
  </p:cSld>
  <p:clrMapOvr>
    <a:masterClrMapping/>
  </p:clrMapOvr>
  <p:transition xmlns:p14="http://schemas.microsoft.com/office/powerpoint/2010/main">
    <p:cut/>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849364637"/>
      </p:ext>
    </p:extLst>
  </p:cSld>
  <p:clrMapOvr>
    <a:masterClrMapping/>
  </p:clrMapOvr>
  <p:transition xmlns:p14="http://schemas.microsoft.com/office/powerpoint/2010/main">
    <p:cu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906814778"/>
      </p:ext>
    </p:extLst>
  </p:cSld>
  <p:clrMapOvr>
    <a:masterClrMapping/>
  </p:clrMapOvr>
  <p:transition xmlns:p14="http://schemas.microsoft.com/office/powerpoint/2010/main">
    <p:cu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dirty="0"/>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extLst>
      <p:ext uri="{BB962C8B-B14F-4D97-AF65-F5344CB8AC3E}">
        <p14:creationId xmlns:p14="http://schemas.microsoft.com/office/powerpoint/2010/main" val="2970842625"/>
      </p:ext>
    </p:extLst>
  </p:cSld>
  <p:clrMapOvr>
    <a:masterClrMapping/>
  </p:clrMapOvr>
  <p:transition xmlns:p14="http://schemas.microsoft.com/office/powerpoint/2010/main">
    <p:cu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ko-KR" smtClean="0"/>
              <a:t>Click to edit Master subtitle style</a:t>
            </a:r>
            <a:endParaRPr lang="ko-KR"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endParaRPr lang="en-US" altLang="ko-K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endParaRPr lang="en-US" altLang="ko-K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fld id="{F77C4C9A-8B53-423D-83DD-F042BAF8127D}" type="slidenum">
              <a:rPr lang="en-US" altLang="ko-KR"/>
              <a:pPr>
                <a:defRPr/>
              </a:pPr>
              <a:t>‹#›</a:t>
            </a:fld>
            <a:endParaRPr lang="en-US" altLang="ko-KR"/>
          </a:p>
        </p:txBody>
      </p:sp>
    </p:spTree>
    <p:extLst>
      <p:ext uri="{BB962C8B-B14F-4D97-AF65-F5344CB8AC3E}">
        <p14:creationId xmlns:p14="http://schemas.microsoft.com/office/powerpoint/2010/main" val="3329968385"/>
      </p:ext>
    </p:extLst>
  </p:cSld>
  <p:clrMapOvr>
    <a:masterClrMapping/>
  </p:clrMapOvr>
  <p:transition xmlns:p14="http://schemas.microsoft.com/office/powerpoint/2010/main">
    <p:cut/>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1_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967528033"/>
      </p:ext>
    </p:extLst>
  </p:cSld>
  <p:clrMapOvr>
    <a:masterClrMapping/>
  </p:clrMapOvr>
  <p:transition xmlns:p14="http://schemas.microsoft.com/office/powerpoint/2010/main">
    <p:cut/>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2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313193776"/>
      </p:ext>
    </p:extLst>
  </p:cSld>
  <p:clrMapOvr>
    <a:masterClrMapping/>
  </p:clrMapOvr>
  <p:transition xmlns:p14="http://schemas.microsoft.com/office/powerpoint/2010/main">
    <p:cu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3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156793027"/>
      </p:ext>
    </p:extLst>
  </p:cSld>
  <p:clrMapOvr>
    <a:masterClrMapping/>
  </p:clrMapOvr>
  <p:transition xmlns:p14="http://schemas.microsoft.com/office/powerpoint/2010/main">
    <p:cu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cSld>
  <p:clrMapOvr>
    <a:masterClrMapping/>
  </p:clrMapOvr>
  <p:transition xmlns:p14="http://schemas.microsoft.com/office/powerpoint/2010/main">
    <p:cut/>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4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901582499"/>
      </p:ext>
    </p:extLst>
  </p:cSld>
  <p:clrMapOvr>
    <a:masterClrMapping/>
  </p:clrMapOvr>
  <p:transition xmlns:p14="http://schemas.microsoft.com/office/powerpoint/2010/main">
    <p:cut/>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5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2894838224"/>
      </p:ext>
    </p:extLst>
  </p:cSld>
  <p:clrMapOvr>
    <a:masterClrMapping/>
  </p:clrMapOvr>
  <p:transition xmlns:p14="http://schemas.microsoft.com/office/powerpoint/2010/main">
    <p:cut/>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ltLang="ko-KR" smtClean="0"/>
              <a:t>Click to edit Master title style</a:t>
            </a:r>
            <a:endParaRPr lang="ko-KR" altLang="en-US"/>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srgbClr val="000000"/>
              </a:solidFill>
            </a:endParaRPr>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srgbClr val="000000"/>
              </a:solidFill>
            </a:endParaRPr>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32A426D2-948F-460A-B377-5D1213198A94}" type="slidenum">
              <a:rPr lang="ko-KR" altLang="en-US">
                <a:solidFill>
                  <a:srgbClr val="000000"/>
                </a:solidFill>
              </a:rPr>
              <a:pPr>
                <a:defRPr/>
              </a:pPr>
              <a:t>‹#›</a:t>
            </a:fld>
            <a:endParaRPr lang="ko-KR" altLang="en-US">
              <a:solidFill>
                <a:srgbClr val="000000"/>
              </a:solidFill>
            </a:endParaRPr>
          </a:p>
        </p:txBody>
      </p:sp>
    </p:spTree>
    <p:extLst>
      <p:ext uri="{BB962C8B-B14F-4D97-AF65-F5344CB8AC3E}">
        <p14:creationId xmlns:p14="http://schemas.microsoft.com/office/powerpoint/2010/main" val="3622132489"/>
      </p:ext>
    </p:extLst>
  </p:cSld>
  <p:clrMapOvr>
    <a:masterClrMapping/>
  </p:clrMapOvr>
  <p:transition xmlns:p14="http://schemas.microsoft.com/office/powerpoint/2010/main">
    <p:cut/>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6_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186049"/>
      </p:ext>
    </p:extLst>
  </p:cSld>
  <p:clrMapOvr>
    <a:masterClrMapping/>
  </p:clrMapOvr>
  <p:transition xmlns:p14="http://schemas.microsoft.com/office/powerpoint/2010/main">
    <p:cut/>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 preserve="1">
  <p:cSld name="1_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ko-KR" smtClean="0"/>
              <a:t>Click to edit Master subtitle style</a:t>
            </a:r>
            <a:endParaRPr lang="ko-KR" altLang="en-US"/>
          </a:p>
        </p:txBody>
      </p:sp>
    </p:spTree>
    <p:extLst>
      <p:ext uri="{BB962C8B-B14F-4D97-AF65-F5344CB8AC3E}">
        <p14:creationId xmlns:p14="http://schemas.microsoft.com/office/powerpoint/2010/main" val="1876332864"/>
      </p:ext>
    </p:extLst>
  </p:cSld>
  <p:clrMapOvr>
    <a:masterClrMapping/>
  </p:clrMapOvr>
  <p:transition xmlns:p14="http://schemas.microsoft.com/office/powerpoint/2010/main">
    <p:cut/>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3148673858"/>
      </p:ext>
    </p:extLst>
  </p:cSld>
  <p:clrMapOvr>
    <a:masterClrMapping/>
  </p:clrMapOvr>
  <p:transition xmlns:p14="http://schemas.microsoft.com/office/powerpoint/2010/main">
    <p:cut/>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1_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2946598329"/>
      </p:ext>
    </p:extLst>
  </p:cSld>
  <p:clrMapOvr>
    <a:masterClrMapping/>
  </p:clrMapOvr>
  <p:transition xmlns:p14="http://schemas.microsoft.com/office/powerpoint/2010/main">
    <p:cut/>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Tree>
    <p:extLst>
      <p:ext uri="{BB962C8B-B14F-4D97-AF65-F5344CB8AC3E}">
        <p14:creationId xmlns:p14="http://schemas.microsoft.com/office/powerpoint/2010/main" val="488338986"/>
      </p:ext>
    </p:extLst>
  </p:cSld>
  <p:clrMapOvr>
    <a:masterClrMapping/>
  </p:clrMapOvr>
  <p:transition xmlns:p14="http://schemas.microsoft.com/office/powerpoint/2010/main">
    <p:cut/>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tbl" preserve="1">
  <p:cSld name="제목 및 표">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표 개체 틀 2"/>
          <p:cNvSpPr>
            <a:spLocks noGrp="1"/>
          </p:cNvSpPr>
          <p:nvPr>
            <p:ph type="tbl" idx="1"/>
          </p:nvPr>
        </p:nvSpPr>
        <p:spPr>
          <a:xfrm>
            <a:off x="457200" y="1600200"/>
            <a:ext cx="8229600" cy="4525963"/>
          </a:xfrm>
          <a:prstGeom prst="rect">
            <a:avLst/>
          </a:prstGeom>
        </p:spPr>
        <p:txBody>
          <a:bodyPr/>
          <a:lstStyle/>
          <a:p>
            <a:pPr lvl="0"/>
            <a:r>
              <a:rPr lang="en-US" altLang="ko-KR" noProof="0" smtClean="0"/>
              <a:t>Click icon to add table</a:t>
            </a:r>
            <a:endParaRPr lang="ko-KR" altLang="en-US" noProof="0"/>
          </a:p>
        </p:txBody>
      </p:sp>
    </p:spTree>
    <p:extLst>
      <p:ext uri="{BB962C8B-B14F-4D97-AF65-F5344CB8AC3E}">
        <p14:creationId xmlns:p14="http://schemas.microsoft.com/office/powerpoint/2010/main" val="152796826"/>
      </p:ext>
    </p:extLst>
  </p:cSld>
  <p:clrMapOvr>
    <a:masterClrMapping/>
  </p:clrMapOvr>
  <p:transition xmlns:p14="http://schemas.microsoft.com/office/powerpoint/2010/main">
    <p:cu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286029354"/>
      </p:ext>
    </p:extLst>
  </p:cSld>
  <p:clrMapOvr>
    <a:masterClrMapping/>
  </p:clrMapOvr>
  <p:transition xmlns:p14="http://schemas.microsoft.com/office/powerpoint/2010/main">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154565992"/>
      </p:ext>
    </p:extLst>
  </p:cSld>
  <p:clrMapOvr>
    <a:masterClrMapping/>
  </p:clrMapOvr>
  <p:transition xmlns:p14="http://schemas.microsoft.com/office/powerpoint/2010/main">
    <p:cu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extLst>
      <p:ext uri="{BB962C8B-B14F-4D97-AF65-F5344CB8AC3E}">
        <p14:creationId xmlns:p14="http://schemas.microsoft.com/office/powerpoint/2010/main" val="3140682241"/>
      </p:ext>
    </p:extLst>
  </p:cSld>
  <p:clrMapOvr>
    <a:masterClrMapping/>
  </p:clrMapOvr>
  <p:transition xmlns:p14="http://schemas.microsoft.com/office/powerpoint/2010/main">
    <p:cu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279464233"/>
      </p:ext>
    </p:extLst>
  </p:cSld>
  <p:clrMapOvr>
    <a:masterClrMapping/>
  </p:clrMapOvr>
  <p:transition xmlns:p14="http://schemas.microsoft.com/office/powerpoint/2010/main">
    <p:cu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496406742"/>
      </p:ext>
    </p:extLst>
  </p:cSld>
  <p:clrMapOvr>
    <a:masterClrMapping/>
  </p:clrMapOvr>
  <p:transition xmlns:p14="http://schemas.microsoft.com/office/powerpoint/2010/main">
    <p:cu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dirty="0"/>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extLst>
      <p:ext uri="{BB962C8B-B14F-4D97-AF65-F5344CB8AC3E}">
        <p14:creationId xmlns:p14="http://schemas.microsoft.com/office/powerpoint/2010/main" val="3873787333"/>
      </p:ext>
    </p:extLst>
  </p:cSld>
  <p:clrMapOvr>
    <a:masterClrMapping/>
  </p:clrMapOvr>
  <p:transition xmlns:p14="http://schemas.microsoft.com/office/powerpoint/2010/main">
    <p:cu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ko-KR" smtClean="0"/>
              <a:t>Click to edit Master subtitle style</a:t>
            </a:r>
            <a:endParaRPr lang="ko-KR"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endParaRPr lang="en-US" altLang="ko-K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endParaRPr lang="en-US" altLang="ko-K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fld id="{F77C4C9A-8B53-423D-83DD-F042BAF8127D}" type="slidenum">
              <a:rPr lang="en-US" altLang="ko-KR"/>
              <a:pPr>
                <a:defRPr/>
              </a:pPr>
              <a:t>‹#›</a:t>
            </a:fld>
            <a:endParaRPr lang="en-US" altLang="ko-KR"/>
          </a:p>
        </p:txBody>
      </p:sp>
    </p:spTree>
    <p:extLst>
      <p:ext uri="{BB962C8B-B14F-4D97-AF65-F5344CB8AC3E}">
        <p14:creationId xmlns:p14="http://schemas.microsoft.com/office/powerpoint/2010/main" val="3361632313"/>
      </p:ext>
    </p:extLst>
  </p:cSld>
  <p:clrMapOvr>
    <a:masterClrMapping/>
  </p:clrMapOvr>
  <p:transition xmlns:p14="http://schemas.microsoft.com/office/powerpoint/2010/main">
    <p:cu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_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904329271"/>
      </p:ext>
    </p:extLst>
  </p:cSld>
  <p:clrMapOvr>
    <a:masterClrMapping/>
  </p:clrMapOvr>
  <p:transition xmlns:p14="http://schemas.microsoft.com/office/powerpoint/2010/main">
    <p:cu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2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810066919"/>
      </p:ext>
    </p:extLst>
  </p:cSld>
  <p:clrMapOvr>
    <a:masterClrMapping/>
  </p:clrMapOvr>
  <p:transition xmlns:p14="http://schemas.microsoft.com/office/powerpoint/2010/main">
    <p:cu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3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589326721"/>
      </p:ext>
    </p:extLst>
  </p:cSld>
  <p:clrMapOvr>
    <a:masterClrMapping/>
  </p:clrMapOvr>
  <p:transition xmlns:p14="http://schemas.microsoft.com/office/powerpoint/2010/main">
    <p:cu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4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2315772451"/>
      </p:ext>
    </p:extLst>
  </p:cSld>
  <p:clrMapOvr>
    <a:masterClrMapping/>
  </p:clrMapOvr>
  <p:transition xmlns:p14="http://schemas.microsoft.com/office/powerpoint/2010/main">
    <p:cu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5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821200161"/>
      </p:ext>
    </p:extLst>
  </p:cSld>
  <p:clrMapOvr>
    <a:masterClrMapping/>
  </p:clrMapOvr>
  <p:transition xmlns:p14="http://schemas.microsoft.com/office/powerpoint/2010/main">
    <p:cu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ltLang="ko-KR" smtClean="0"/>
              <a:t>Click to edit Master title style</a:t>
            </a:r>
            <a:endParaRPr lang="ko-KR" altLang="en-US"/>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srgbClr val="000000"/>
              </a:solidFill>
            </a:endParaRPr>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srgbClr val="000000"/>
              </a:solidFill>
            </a:endParaRPr>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32A426D2-948F-460A-B377-5D1213198A94}" type="slidenum">
              <a:rPr lang="ko-KR" altLang="en-US">
                <a:solidFill>
                  <a:srgbClr val="000000"/>
                </a:solidFill>
              </a:rPr>
              <a:pPr>
                <a:defRPr/>
              </a:pPr>
              <a:t>‹#›</a:t>
            </a:fld>
            <a:endParaRPr lang="ko-KR" altLang="en-US">
              <a:solidFill>
                <a:srgbClr val="000000"/>
              </a:solidFill>
            </a:endParaRPr>
          </a:p>
        </p:txBody>
      </p:sp>
    </p:spTree>
    <p:extLst>
      <p:ext uri="{BB962C8B-B14F-4D97-AF65-F5344CB8AC3E}">
        <p14:creationId xmlns:p14="http://schemas.microsoft.com/office/powerpoint/2010/main" val="2180490967"/>
      </p:ext>
    </p:extLst>
  </p:cSld>
  <p:clrMapOvr>
    <a:masterClrMapping/>
  </p:clrMapOvr>
  <p:transition xmlns:p14="http://schemas.microsoft.com/office/powerpoint/2010/main">
    <p:cu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6_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028306"/>
      </p:ext>
    </p:extLst>
  </p:cSld>
  <p:clrMapOvr>
    <a:masterClrMapping/>
  </p:clrMapOvr>
  <p:transition xmlns:p14="http://schemas.microsoft.com/office/powerpoint/2010/main">
    <p:cu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1_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ko-KR" smtClean="0"/>
              <a:t>Click to edit Master subtitle style</a:t>
            </a:r>
            <a:endParaRPr lang="ko-KR" altLang="en-US"/>
          </a:p>
        </p:txBody>
      </p:sp>
    </p:spTree>
    <p:extLst>
      <p:ext uri="{BB962C8B-B14F-4D97-AF65-F5344CB8AC3E}">
        <p14:creationId xmlns:p14="http://schemas.microsoft.com/office/powerpoint/2010/main" val="279117710"/>
      </p:ext>
    </p:extLst>
  </p:cSld>
  <p:clrMapOvr>
    <a:masterClrMapping/>
  </p:clrMapOvr>
  <p:transition xmlns:p14="http://schemas.microsoft.com/office/powerpoint/2010/main">
    <p:cu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3499481609"/>
      </p:ext>
    </p:extLst>
  </p:cSld>
  <p:clrMapOvr>
    <a:masterClrMapping/>
  </p:clrMapOvr>
  <p:transition xmlns:p14="http://schemas.microsoft.com/office/powerpoint/2010/main">
    <p:cu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1_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1876435488"/>
      </p:ext>
    </p:extLst>
  </p:cSld>
  <p:clrMapOvr>
    <a:masterClrMapping/>
  </p:clrMapOvr>
  <p:transition xmlns:p14="http://schemas.microsoft.com/office/powerpoint/2010/main">
    <p:cu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Tree>
    <p:extLst>
      <p:ext uri="{BB962C8B-B14F-4D97-AF65-F5344CB8AC3E}">
        <p14:creationId xmlns:p14="http://schemas.microsoft.com/office/powerpoint/2010/main" val="4002881021"/>
      </p:ext>
    </p:extLst>
  </p:cSld>
  <p:clrMapOvr>
    <a:masterClrMapping/>
  </p:clrMapOvr>
  <p:transition xmlns:p14="http://schemas.microsoft.com/office/powerpoint/2010/main">
    <p:cu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bl" preserve="1">
  <p:cSld name="제목 및 표">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표 개체 틀 2"/>
          <p:cNvSpPr>
            <a:spLocks noGrp="1"/>
          </p:cNvSpPr>
          <p:nvPr>
            <p:ph type="tbl" idx="1"/>
          </p:nvPr>
        </p:nvSpPr>
        <p:spPr>
          <a:xfrm>
            <a:off x="457200" y="1600200"/>
            <a:ext cx="8229600" cy="4525963"/>
          </a:xfrm>
          <a:prstGeom prst="rect">
            <a:avLst/>
          </a:prstGeom>
        </p:spPr>
        <p:txBody>
          <a:bodyPr/>
          <a:lstStyle/>
          <a:p>
            <a:pPr lvl="0"/>
            <a:r>
              <a:rPr lang="en-US" altLang="ko-KR" noProof="0" smtClean="0"/>
              <a:t>Click icon to add table</a:t>
            </a:r>
            <a:endParaRPr lang="ko-KR" altLang="en-US" noProof="0"/>
          </a:p>
        </p:txBody>
      </p:sp>
    </p:spTree>
    <p:extLst>
      <p:ext uri="{BB962C8B-B14F-4D97-AF65-F5344CB8AC3E}">
        <p14:creationId xmlns:p14="http://schemas.microsoft.com/office/powerpoint/2010/main" val="1598028183"/>
      </p:ext>
    </p:extLst>
  </p:cSld>
  <p:clrMapOvr>
    <a:masterClrMapping/>
  </p:clrMapOvr>
  <p:transition xmlns:p14="http://schemas.microsoft.com/office/powerpoint/2010/main">
    <p:cu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1_제목 슬라이드">
    <p:bg>
      <p:bgPr>
        <a:solidFill>
          <a:schemeClr val="bg1"/>
        </a:solidFill>
        <a:effectLst/>
      </p:bgPr>
    </p:bg>
    <p:spTree>
      <p:nvGrpSpPr>
        <p:cNvPr id="1" name=""/>
        <p:cNvGrpSpPr/>
        <p:nvPr/>
      </p:nvGrpSpPr>
      <p:grpSpPr>
        <a:xfrm>
          <a:off x="0" y="0"/>
          <a:ext cx="0" cy="0"/>
          <a:chOff x="0" y="0"/>
          <a:chExt cx="0" cy="0"/>
        </a:xfrm>
      </p:grpSpPr>
      <p:sp>
        <p:nvSpPr>
          <p:cNvPr id="2" name="날짜 개체 틀 3"/>
          <p:cNvSpPr>
            <a:spLocks noGrp="1"/>
          </p:cNvSpPr>
          <p:nvPr>
            <p:ph type="dt" sz="half" idx="10"/>
          </p:nvPr>
        </p:nvSpPr>
        <p:spPr>
          <a:xfrm>
            <a:off x="457200" y="6245225"/>
            <a:ext cx="2133600" cy="476250"/>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3" name="바닥글 개체 틀 4"/>
          <p:cNvSpPr>
            <a:spLocks noGrp="1"/>
          </p:cNvSpPr>
          <p:nvPr>
            <p:ph type="ftr" sz="quarter" idx="11"/>
          </p:nvPr>
        </p:nvSpPr>
        <p:spPr>
          <a:xfrm>
            <a:off x="3124200" y="6245225"/>
            <a:ext cx="2895600" cy="476250"/>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4" name="슬라이드 번호 개체 틀 5"/>
          <p:cNvSpPr>
            <a:spLocks noGrp="1"/>
          </p:cNvSpPr>
          <p:nvPr>
            <p:ph type="sldNum" sz="quarter" idx="12"/>
          </p:nvPr>
        </p:nvSpPr>
        <p:spPr>
          <a:xfrm>
            <a:off x="6553200" y="6245225"/>
            <a:ext cx="2133600" cy="476250"/>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283003BD-6E30-41B0-A2F6-1E4674C3AA9D}"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3928906424"/>
      </p:ext>
    </p:extLst>
  </p:cSld>
  <p:clrMapOvr>
    <a:masterClrMapping/>
  </p:clrMapOvr>
  <p:transition xmlns:p14="http://schemas.microsoft.com/office/powerpoint/2010/main">
    <p:cu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제목 슬라이드">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a:prstGeom prst="rect">
            <a:avLst/>
          </a:prstGeom>
        </p:spPr>
        <p:txBody>
          <a:bodyPr/>
          <a:lstStyle/>
          <a:p>
            <a:r>
              <a:rPr lang="en-US" altLang="ko-KR" smtClean="0"/>
              <a:t>Click to edit Master title style</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ko-KR" smtClean="0"/>
              <a:t>Click to edit Master subtitle style</a:t>
            </a:r>
            <a:endParaRPr lang="ko-KR" altLang="en-US"/>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681182FB-2E1D-4063-9E00-29BDA9C78098}"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861479177"/>
      </p:ext>
    </p:extLst>
  </p:cSld>
  <p:clrMapOvr>
    <a:masterClrMapping/>
  </p:clrMapOvr>
  <p:transition xmlns:p14="http://schemas.microsoft.com/office/powerpoint/2010/main">
    <p:cu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dirty="0"/>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cSld>
  <p:clrMapOvr>
    <a:masterClrMapping/>
  </p:clrMapOvr>
  <p:transition xmlns:p14="http://schemas.microsoft.com/office/powerpoint/2010/main">
    <p:cut/>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B0AA98A1-4462-4E46-B23B-FF371DE7ECA5}"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622892055"/>
      </p:ext>
    </p:extLst>
  </p:cSld>
  <p:clrMapOvr>
    <a:masterClrMapping/>
  </p:clrMapOvr>
  <p:transition xmlns:p14="http://schemas.microsoft.com/office/powerpoint/2010/main">
    <p:cu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ltLang="ko-KR" smtClean="0"/>
              <a:t>Click to edit Master title style</a:t>
            </a:r>
            <a:endParaRPr lang="ko-KR" altLang="en-US"/>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0D3EF9A5-75DC-41D7-A06A-DC5839691458}"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3592970097"/>
      </p:ext>
    </p:extLst>
  </p:cSld>
  <p:clrMapOvr>
    <a:masterClrMapping/>
  </p:clrMapOvr>
  <p:transition xmlns:p14="http://schemas.microsoft.com/office/powerpoint/2010/main">
    <p:cu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en-US" altLang="ko-KR" smtClean="0"/>
              <a:t>Click to edit Master title style</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날짜 개체 틀 4"/>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6" name="바닥글 개체 틀 5"/>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7" name="슬라이드 번호 개체 틀 6"/>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A7E5F0B5-2B8B-4313-BF7E-9594199009D2}"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2262353209"/>
      </p:ext>
    </p:extLst>
  </p:cSld>
  <p:clrMapOvr>
    <a:masterClrMapping/>
  </p:clrMapOvr>
  <p:transition xmlns:p14="http://schemas.microsoft.com/office/powerpoint/2010/main">
    <p:cu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lvl1pPr>
              <a:defRPr/>
            </a:lvl1pPr>
          </a:lstStyle>
          <a:p>
            <a:r>
              <a:rPr lang="en-US" altLang="ko-KR" smtClean="0"/>
              <a:t>Click to edit Master title style</a:t>
            </a:r>
            <a:endParaRPr lang="ko-KR" altLang="en-US"/>
          </a:p>
        </p:txBody>
      </p:sp>
      <p:sp>
        <p:nvSpPr>
          <p:cNvPr id="3" name="텍스트 개체 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4" name="내용 개체 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텍스트 개체 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6" name="내용 개체 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7" name="날짜 개체 틀 6"/>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8" name="바닥글 개체 틀 7"/>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9" name="슬라이드 번호 개체 틀 8"/>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7E4C6FB4-B5CF-4C3A-9B4B-F1970FB350C1}"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1626624396"/>
      </p:ext>
    </p:extLst>
  </p:cSld>
  <p:clrMapOvr>
    <a:masterClrMapping/>
  </p:clrMapOvr>
  <p:transition xmlns:p14="http://schemas.microsoft.com/office/powerpoint/2010/main">
    <p:cu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en-US" altLang="ko-KR" smtClean="0"/>
              <a:t>Click to edit Master title style</a:t>
            </a:r>
            <a:endParaRPr lang="ko-KR" altLang="en-US"/>
          </a:p>
        </p:txBody>
      </p:sp>
      <p:sp>
        <p:nvSpPr>
          <p:cNvPr id="3" name="날짜 개체 틀 2"/>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4" name="바닥글 개체 틀 3"/>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5" name="슬라이드 번호 개체 틀 4"/>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DA498F35-672B-4633-9F62-68D4A9BBAA45}"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1906439438"/>
      </p:ext>
    </p:extLst>
  </p:cSld>
  <p:clrMapOvr>
    <a:masterClrMapping/>
  </p:clrMapOvr>
  <p:transition xmlns:p14="http://schemas.microsoft.com/office/powerpoint/2010/main">
    <p:cu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3" name="바닥글 개체 틀 2"/>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4" name="슬라이드 번호 개체 틀 3"/>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DE091D27-A9BC-43B8-AE43-718632FE832D}"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1989397468"/>
      </p:ext>
    </p:extLst>
  </p:cSld>
  <p:clrMapOvr>
    <a:masterClrMapping/>
  </p:clrMapOvr>
  <p:transition xmlns:p14="http://schemas.microsoft.com/office/powerpoint/2010/main">
    <p:cut/>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ltLang="ko-KR" smtClean="0"/>
              <a:t>Click to edit Master title style</a:t>
            </a:r>
            <a:endParaRPr lang="ko-KR" altLang="en-US"/>
          </a:p>
        </p:txBody>
      </p:sp>
      <p:sp>
        <p:nvSpPr>
          <p:cNvPr id="3" name="내용 개체 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텍스트 개체 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날짜 개체 틀 4"/>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6" name="바닥글 개체 틀 5"/>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7" name="슬라이드 번호 개체 틀 6"/>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C8B93FF9-918E-4A96-A288-FA1F44CEAE4D}"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2861459923"/>
      </p:ext>
    </p:extLst>
  </p:cSld>
  <p:clrMapOvr>
    <a:masterClrMapping/>
  </p:clrMapOvr>
  <p:transition xmlns:p14="http://schemas.microsoft.com/office/powerpoint/2010/main">
    <p:cu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ltLang="ko-KR" smtClean="0"/>
              <a:t>Click to edit Master title style</a:t>
            </a:r>
            <a:endParaRPr lang="ko-KR" altLang="en-US"/>
          </a:p>
        </p:txBody>
      </p:sp>
      <p:sp>
        <p:nvSpPr>
          <p:cNvPr id="3" name="그림 개체 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smtClean="0"/>
              <a:t>Drag picture to placeholder or click icon to add</a:t>
            </a:r>
            <a:endParaRPr lang="ko-KR" altLang="en-US" noProof="0"/>
          </a:p>
        </p:txBody>
      </p:sp>
      <p:sp>
        <p:nvSpPr>
          <p:cNvPr id="4" name="텍스트 개체 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날짜 개체 틀 4"/>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6" name="바닥글 개체 틀 5"/>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7" name="슬라이드 번호 개체 틀 6"/>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FFA85080-87BD-4827-A583-449111CEDDB8}"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1888318801"/>
      </p:ext>
    </p:extLst>
  </p:cSld>
  <p:clrMapOvr>
    <a:masterClrMapping/>
  </p:clrMapOvr>
  <p:transition xmlns:p14="http://schemas.microsoft.com/office/powerpoint/2010/main">
    <p:cut/>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en-US" altLang="ko-KR" smtClean="0"/>
              <a:t>Click to edit Master title style</a:t>
            </a:r>
            <a:endParaRPr lang="ko-KR" altLang="en-US"/>
          </a:p>
        </p:txBody>
      </p:sp>
      <p:sp>
        <p:nvSpPr>
          <p:cNvPr id="3" name="세로 텍스트 개체 틀 2"/>
          <p:cNvSpPr>
            <a:spLocks noGrp="1"/>
          </p:cNvSpPr>
          <p:nvPr>
            <p:ph type="body" orient="vert" idx="1"/>
          </p:nvPr>
        </p:nvSpPr>
        <p:spPr>
          <a:xfrm>
            <a:off x="457200" y="1600200"/>
            <a:ext cx="8229600" cy="4525963"/>
          </a:xfrm>
          <a:prstGeom prst="rect">
            <a:avLst/>
          </a:prstGeo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12B6EF38-2B28-4B4D-8593-156B60EF1534}"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1448438523"/>
      </p:ext>
    </p:extLst>
  </p:cSld>
  <p:clrMapOvr>
    <a:masterClrMapping/>
  </p:clrMapOvr>
  <p:transition xmlns:p14="http://schemas.microsoft.com/office/powerpoint/2010/main">
    <p:cu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a:prstGeom prst="rect">
            <a:avLst/>
          </a:prstGeom>
        </p:spPr>
        <p:txBody>
          <a:bodyPr vert="eaVert"/>
          <a:lstStyle/>
          <a:p>
            <a:r>
              <a:rPr lang="en-US" altLang="ko-KR" smtClean="0"/>
              <a:t>Click to edit Master title style</a:t>
            </a:r>
            <a:endParaRPr lang="ko-KR" altLang="en-US"/>
          </a:p>
        </p:txBody>
      </p:sp>
      <p:sp>
        <p:nvSpPr>
          <p:cNvPr id="3" name="세로 텍스트 개체 틀 2"/>
          <p:cNvSpPr>
            <a:spLocks noGrp="1"/>
          </p:cNvSpPr>
          <p:nvPr>
            <p:ph type="body" orient="vert" idx="1"/>
          </p:nvPr>
        </p:nvSpPr>
        <p:spPr>
          <a:xfrm>
            <a:off x="457200" y="274638"/>
            <a:ext cx="6019800" cy="5851525"/>
          </a:xfrm>
          <a:prstGeom prst="rect">
            <a:avLst/>
          </a:prstGeo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prstClr val="black"/>
              </a:solidFill>
            </a:endParaRPr>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29538AD0-D9A6-4AD7-8F44-462CAB80A8CA}" type="slidenum">
              <a:rPr lang="ko-KR" altLang="en-US">
                <a:solidFill>
                  <a:prstClr val="black"/>
                </a:solidFill>
              </a:rPr>
              <a:pPr>
                <a:defRPr/>
              </a:pPr>
              <a:t>‹#›</a:t>
            </a:fld>
            <a:endParaRPr lang="ko-KR" altLang="en-US">
              <a:solidFill>
                <a:prstClr val="black"/>
              </a:solidFill>
            </a:endParaRPr>
          </a:p>
        </p:txBody>
      </p:sp>
    </p:spTree>
    <p:extLst>
      <p:ext uri="{BB962C8B-B14F-4D97-AF65-F5344CB8AC3E}">
        <p14:creationId xmlns:p14="http://schemas.microsoft.com/office/powerpoint/2010/main" val="3449518260"/>
      </p:ext>
    </p:extLst>
  </p:cSld>
  <p:clrMapOvr>
    <a:masterClrMapping/>
  </p:clrMapOvr>
  <p:transition xmlns:p14="http://schemas.microsoft.com/office/powerpoint/2010/main">
    <p:cu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3" name="바닥글 개체 틀 2"/>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4" name="슬라이드 번호 개체 틀 3"/>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F7834AFC-BD90-4806-8E13-D84633C8B278}"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a:prstGeom prst="rect">
            <a:avLst/>
          </a:prstGeom>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extLst>
      <p:ext uri="{BB962C8B-B14F-4D97-AF65-F5344CB8AC3E}">
        <p14:creationId xmlns:p14="http://schemas.microsoft.com/office/powerpoint/2010/main" val="480438928"/>
      </p:ext>
    </p:extLst>
  </p:cSld>
  <p:clrMapOvr>
    <a:masterClrMapping/>
  </p:clrMapOvr>
  <p:transition xmlns:p14="http://schemas.microsoft.com/office/powerpoint/2010/main">
    <p:cut/>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1_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654536302"/>
      </p:ext>
    </p:extLst>
  </p:cSld>
  <p:clrMapOvr>
    <a:masterClrMapping/>
  </p:clrMapOvr>
  <p:transition xmlns:p14="http://schemas.microsoft.com/office/powerpoint/2010/main">
    <p:cu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1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080612064"/>
      </p:ext>
    </p:extLst>
  </p:cSld>
  <p:clrMapOvr>
    <a:masterClrMapping/>
  </p:clrMapOvr>
  <p:transition xmlns:p14="http://schemas.microsoft.com/office/powerpoint/2010/main">
    <p:cu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2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757219882"/>
      </p:ext>
    </p:extLst>
  </p:cSld>
  <p:clrMapOvr>
    <a:masterClrMapping/>
  </p:clrMapOvr>
  <p:transition xmlns:p14="http://schemas.microsoft.com/office/powerpoint/2010/main">
    <p:cut/>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3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638231653"/>
      </p:ext>
    </p:extLst>
  </p:cSld>
  <p:clrMapOvr>
    <a:masterClrMapping/>
  </p:clrMapOvr>
  <p:transition xmlns:p14="http://schemas.microsoft.com/office/powerpoint/2010/main">
    <p:cut/>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4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637518063"/>
      </p:ext>
    </p:extLst>
  </p:cSld>
  <p:clrMapOvr>
    <a:masterClrMapping/>
  </p:clrMapOvr>
  <p:transition xmlns:p14="http://schemas.microsoft.com/office/powerpoint/2010/main">
    <p:cut/>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5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56380087"/>
      </p:ext>
    </p:extLst>
  </p:cSld>
  <p:clrMapOvr>
    <a:masterClrMapping/>
  </p:clrMapOvr>
  <p:transition xmlns:p14="http://schemas.microsoft.com/office/powerpoint/2010/main">
    <p:cut/>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6382CE-5933-9B46-AE3B-3DBE9F86C190}"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endParaRPr lang="en-US" dirty="0"/>
          </a:p>
        </p:txBody>
      </p:sp>
      <p:sp>
        <p:nvSpPr>
          <p:cNvPr id="9" name="Slide Number Placeholder 8"/>
          <p:cNvSpPr>
            <a:spLocks noGrp="1"/>
          </p:cNvSpPr>
          <p:nvPr>
            <p:ph type="sldNum" sz="quarter" idx="11"/>
          </p:nvPr>
        </p:nvSpPr>
        <p:spPr/>
        <p:txBody>
          <a:bodyPr/>
          <a:lstStyle/>
          <a:p>
            <a:fld id="{6E2D2B3B-882E-40F3-A32F-6DD516915044}"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23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719138" y="429154"/>
            <a:ext cx="7980362" cy="349779"/>
          </a:xfrm>
        </p:spPr>
        <p:txBody>
          <a:bodyPr/>
          <a:lstStyle>
            <a:lvl1pPr>
              <a:defRPr sz="2400">
                <a:solidFill>
                  <a:schemeClr val="accent1"/>
                </a:solidFill>
                <a:latin typeface="+mn-lt"/>
              </a:defRPr>
            </a:lvl1pPr>
          </a:lstStyle>
          <a:p>
            <a:r>
              <a:rPr lang="ko-KR" altLang="en-US" dirty="0" smtClean="0"/>
              <a:t>마스터 제목 스타일 편집</a:t>
            </a:r>
            <a:endParaRPr lang="ko-KR" altLang="en-US" dirty="0"/>
          </a:p>
        </p:txBody>
      </p:sp>
      <p:sp>
        <p:nvSpPr>
          <p:cNvPr id="3" name="내용 개체 틀 2"/>
          <p:cNvSpPr>
            <a:spLocks noGrp="1"/>
          </p:cNvSpPr>
          <p:nvPr>
            <p:ph idx="1"/>
          </p:nvPr>
        </p:nvSpPr>
        <p:spPr/>
        <p:txBody>
          <a:bodyPr/>
          <a:lstStyle>
            <a:lvl1pPr>
              <a:defRPr>
                <a:solidFill>
                  <a:srgbClr val="002899"/>
                </a:solidFill>
              </a:defRPr>
            </a:lvl1pPr>
            <a:lvl2pPr>
              <a:defRPr>
                <a:solidFill>
                  <a:srgbClr val="002899"/>
                </a:solidFill>
              </a:defRPr>
            </a:lvl2pPr>
            <a:lvl3pPr>
              <a:defRPr>
                <a:solidFill>
                  <a:srgbClr val="002899"/>
                </a:solidFill>
              </a:defRPr>
            </a:lvl3pPr>
            <a:lvl4pPr>
              <a:defRPr>
                <a:solidFill>
                  <a:srgbClr val="002899"/>
                </a:solidFill>
              </a:defRPr>
            </a:lvl4pPr>
            <a:lvl5pPr>
              <a:defRPr>
                <a:solidFill>
                  <a:srgbClr val="002899"/>
                </a:solidFill>
              </a:defRPr>
            </a:lvl5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Text Placeholder 4"/>
          <p:cNvSpPr>
            <a:spLocks noGrp="1"/>
          </p:cNvSpPr>
          <p:nvPr>
            <p:ph type="body" sz="quarter" idx="11"/>
          </p:nvPr>
        </p:nvSpPr>
        <p:spPr>
          <a:xfrm>
            <a:off x="719138" y="779463"/>
            <a:ext cx="7980362" cy="304800"/>
          </a:xfrm>
        </p:spPr>
        <p:txBody>
          <a:bodyPr/>
          <a:lstStyle>
            <a:lvl1pPr marL="0" indent="0" algn="r">
              <a:buNone/>
              <a:defRPr b="1">
                <a:solidFill>
                  <a:schemeClr val="accent1"/>
                </a:solidFill>
              </a:defRPr>
            </a:lvl1pPr>
            <a:lvl2pPr algn="r">
              <a:defRPr/>
            </a:lvl2pPr>
            <a:lvl3pPr algn="r">
              <a:defRPr/>
            </a:lvl3pPr>
            <a:lvl4pPr algn="r">
              <a:defRPr/>
            </a:lvl4pPr>
            <a:lvl5pPr algn="r">
              <a:defRPr/>
            </a:lvl5pPr>
          </a:lstStyle>
          <a:p>
            <a:pPr lvl="0"/>
            <a:r>
              <a:rPr lang="en-US" dirty="0" smtClean="0"/>
              <a:t>Click to edit Master text styles</a:t>
            </a:r>
          </a:p>
        </p:txBody>
      </p:sp>
      <p:sp>
        <p:nvSpPr>
          <p:cNvPr id="6" name="슬라이드 번호 개체 틀 3"/>
          <p:cNvSpPr>
            <a:spLocks noGrp="1"/>
          </p:cNvSpPr>
          <p:nvPr>
            <p:ph type="sldNum" sz="quarter" idx="12"/>
          </p:nvPr>
        </p:nvSpPr>
        <p:spPr>
          <a:xfrm>
            <a:off x="6843713" y="6238875"/>
            <a:ext cx="2133600" cy="476250"/>
          </a:xfrm>
        </p:spPr>
        <p:txBody>
          <a:bodyPr/>
          <a:lstStyle>
            <a:lvl1pPr>
              <a:defRPr>
                <a:solidFill>
                  <a:srgbClr val="002899"/>
                </a:solidFill>
                <a:latin typeface="+mj-lt"/>
              </a:defRPr>
            </a:lvl1pPr>
          </a:lstStyle>
          <a:p>
            <a:pPr>
              <a:defRPr/>
            </a:pPr>
            <a:fld id="{F8458ACA-6F2E-4797-8CC1-337FBD97FDAD}" type="slidenum">
              <a:rPr lang="en-US" altLang="ko-KR"/>
              <a:pPr>
                <a:defRPr/>
              </a:pPr>
              <a:t>‹#›</a:t>
            </a:fld>
            <a:endParaRPr lang="en-US" altLang="ko-KR" dirty="0"/>
          </a:p>
        </p:txBody>
      </p:sp>
    </p:spTree>
    <p:extLst>
      <p:ext uri="{BB962C8B-B14F-4D97-AF65-F5344CB8AC3E}">
        <p14:creationId xmlns:p14="http://schemas.microsoft.com/office/powerpoint/2010/main" val="285290838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24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719138" y="429154"/>
            <a:ext cx="7980362" cy="349779"/>
          </a:xfrm>
        </p:spPr>
        <p:txBody>
          <a:bodyPr/>
          <a:lstStyle>
            <a:lvl1pPr>
              <a:defRPr sz="2400">
                <a:solidFill>
                  <a:schemeClr val="accent1"/>
                </a:solidFill>
                <a:latin typeface="+mn-lt"/>
              </a:defRPr>
            </a:lvl1pPr>
          </a:lstStyle>
          <a:p>
            <a:r>
              <a:rPr lang="ko-KR" altLang="en-US" dirty="0" smtClean="0"/>
              <a:t>마스터 제목 스타일 편집</a:t>
            </a:r>
            <a:endParaRPr lang="ko-KR" altLang="en-US" dirty="0"/>
          </a:p>
        </p:txBody>
      </p:sp>
      <p:sp>
        <p:nvSpPr>
          <p:cNvPr id="3" name="내용 개체 틀 2"/>
          <p:cNvSpPr>
            <a:spLocks noGrp="1"/>
          </p:cNvSpPr>
          <p:nvPr>
            <p:ph idx="1"/>
          </p:nvPr>
        </p:nvSpPr>
        <p:spPr/>
        <p:txBody>
          <a:bodyPr/>
          <a:lstStyle>
            <a:lvl1pPr>
              <a:defRPr>
                <a:solidFill>
                  <a:srgbClr val="002899"/>
                </a:solidFill>
              </a:defRPr>
            </a:lvl1pPr>
            <a:lvl2pPr>
              <a:defRPr>
                <a:solidFill>
                  <a:srgbClr val="002899"/>
                </a:solidFill>
              </a:defRPr>
            </a:lvl2pPr>
            <a:lvl3pPr>
              <a:defRPr>
                <a:solidFill>
                  <a:srgbClr val="002899"/>
                </a:solidFill>
              </a:defRPr>
            </a:lvl3pPr>
            <a:lvl4pPr>
              <a:defRPr>
                <a:solidFill>
                  <a:srgbClr val="002899"/>
                </a:solidFill>
              </a:defRPr>
            </a:lvl4pPr>
            <a:lvl5pPr>
              <a:defRPr>
                <a:solidFill>
                  <a:srgbClr val="002899"/>
                </a:solidFill>
              </a:defRPr>
            </a:lvl5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Text Placeholder 4"/>
          <p:cNvSpPr>
            <a:spLocks noGrp="1"/>
          </p:cNvSpPr>
          <p:nvPr>
            <p:ph type="body" sz="quarter" idx="11"/>
          </p:nvPr>
        </p:nvSpPr>
        <p:spPr>
          <a:xfrm>
            <a:off x="719138" y="779463"/>
            <a:ext cx="7980362" cy="304800"/>
          </a:xfrm>
        </p:spPr>
        <p:txBody>
          <a:bodyPr/>
          <a:lstStyle>
            <a:lvl1pPr marL="0" indent="0" algn="r">
              <a:buNone/>
              <a:defRPr b="1">
                <a:solidFill>
                  <a:schemeClr val="accent1"/>
                </a:solidFill>
              </a:defRPr>
            </a:lvl1pPr>
            <a:lvl2pPr algn="r">
              <a:defRPr/>
            </a:lvl2pPr>
            <a:lvl3pPr algn="r">
              <a:defRPr/>
            </a:lvl3pPr>
            <a:lvl4pPr algn="r">
              <a:defRPr/>
            </a:lvl4pPr>
            <a:lvl5pPr algn="r">
              <a:defRPr/>
            </a:lvl5pPr>
          </a:lstStyle>
          <a:p>
            <a:pPr lvl="0"/>
            <a:r>
              <a:rPr lang="en-US" dirty="0" smtClean="0"/>
              <a:t>Click to edit Master text styles</a:t>
            </a:r>
          </a:p>
        </p:txBody>
      </p:sp>
      <p:sp>
        <p:nvSpPr>
          <p:cNvPr id="6" name="슬라이드 번호 개체 틀 3"/>
          <p:cNvSpPr>
            <a:spLocks noGrp="1"/>
          </p:cNvSpPr>
          <p:nvPr>
            <p:ph type="sldNum" sz="quarter" idx="12"/>
          </p:nvPr>
        </p:nvSpPr>
        <p:spPr>
          <a:xfrm>
            <a:off x="6843713" y="6238875"/>
            <a:ext cx="2133600" cy="476250"/>
          </a:xfrm>
        </p:spPr>
        <p:txBody>
          <a:bodyPr/>
          <a:lstStyle>
            <a:lvl1pPr>
              <a:defRPr>
                <a:solidFill>
                  <a:srgbClr val="002899"/>
                </a:solidFill>
                <a:latin typeface="+mj-lt"/>
              </a:defRPr>
            </a:lvl1pPr>
          </a:lstStyle>
          <a:p>
            <a:pPr>
              <a:defRPr/>
            </a:pPr>
            <a:fld id="{DF405054-B85B-4798-8088-C97C788F069D}" type="slidenum">
              <a:rPr lang="en-US" altLang="ko-KR"/>
              <a:pPr>
                <a:defRPr/>
              </a:pPr>
              <a:t>‹#›</a:t>
            </a:fld>
            <a:endParaRPr lang="en-US" altLang="ko-KR" dirty="0"/>
          </a:p>
        </p:txBody>
      </p:sp>
    </p:spTree>
    <p:extLst>
      <p:ext uri="{BB962C8B-B14F-4D97-AF65-F5344CB8AC3E}">
        <p14:creationId xmlns:p14="http://schemas.microsoft.com/office/powerpoint/2010/main" val="1004634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25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719138" y="429154"/>
            <a:ext cx="7980362" cy="349779"/>
          </a:xfrm>
        </p:spPr>
        <p:txBody>
          <a:bodyPr/>
          <a:lstStyle>
            <a:lvl1pPr>
              <a:defRPr sz="2400">
                <a:solidFill>
                  <a:schemeClr val="accent1"/>
                </a:solidFill>
                <a:latin typeface="+mn-lt"/>
              </a:defRPr>
            </a:lvl1pPr>
          </a:lstStyle>
          <a:p>
            <a:r>
              <a:rPr lang="ko-KR" altLang="en-US" dirty="0" smtClean="0"/>
              <a:t>마스터 제목 스타일 편집</a:t>
            </a:r>
            <a:endParaRPr lang="ko-KR" altLang="en-US" dirty="0"/>
          </a:p>
        </p:txBody>
      </p:sp>
      <p:sp>
        <p:nvSpPr>
          <p:cNvPr id="3" name="내용 개체 틀 2"/>
          <p:cNvSpPr>
            <a:spLocks noGrp="1"/>
          </p:cNvSpPr>
          <p:nvPr>
            <p:ph idx="1"/>
          </p:nvPr>
        </p:nvSpPr>
        <p:spPr/>
        <p:txBody>
          <a:bodyPr/>
          <a:lstStyle>
            <a:lvl1pPr>
              <a:defRPr>
                <a:solidFill>
                  <a:srgbClr val="002899"/>
                </a:solidFill>
              </a:defRPr>
            </a:lvl1pPr>
            <a:lvl2pPr>
              <a:defRPr>
                <a:solidFill>
                  <a:srgbClr val="002899"/>
                </a:solidFill>
              </a:defRPr>
            </a:lvl2pPr>
            <a:lvl3pPr>
              <a:defRPr>
                <a:solidFill>
                  <a:srgbClr val="002899"/>
                </a:solidFill>
              </a:defRPr>
            </a:lvl3pPr>
            <a:lvl4pPr>
              <a:defRPr>
                <a:solidFill>
                  <a:srgbClr val="002899"/>
                </a:solidFill>
              </a:defRPr>
            </a:lvl4pPr>
            <a:lvl5pPr>
              <a:defRPr>
                <a:solidFill>
                  <a:srgbClr val="002899"/>
                </a:solidFill>
              </a:defRPr>
            </a:lvl5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Text Placeholder 4"/>
          <p:cNvSpPr>
            <a:spLocks noGrp="1"/>
          </p:cNvSpPr>
          <p:nvPr>
            <p:ph type="body" sz="quarter" idx="11"/>
          </p:nvPr>
        </p:nvSpPr>
        <p:spPr>
          <a:xfrm>
            <a:off x="719138" y="779463"/>
            <a:ext cx="7980362" cy="304800"/>
          </a:xfrm>
        </p:spPr>
        <p:txBody>
          <a:bodyPr/>
          <a:lstStyle>
            <a:lvl1pPr marL="0" indent="0" algn="r">
              <a:buNone/>
              <a:defRPr b="1">
                <a:solidFill>
                  <a:schemeClr val="accent1"/>
                </a:solidFill>
              </a:defRPr>
            </a:lvl1pPr>
            <a:lvl2pPr algn="r">
              <a:defRPr/>
            </a:lvl2pPr>
            <a:lvl3pPr algn="r">
              <a:defRPr/>
            </a:lvl3pPr>
            <a:lvl4pPr algn="r">
              <a:defRPr/>
            </a:lvl4pPr>
            <a:lvl5pPr algn="r">
              <a:defRPr/>
            </a:lvl5pPr>
          </a:lstStyle>
          <a:p>
            <a:pPr lvl="0"/>
            <a:r>
              <a:rPr lang="en-US" dirty="0" smtClean="0"/>
              <a:t>Click to edit Master text styles</a:t>
            </a:r>
          </a:p>
        </p:txBody>
      </p:sp>
      <p:sp>
        <p:nvSpPr>
          <p:cNvPr id="6" name="슬라이드 번호 개체 틀 3"/>
          <p:cNvSpPr>
            <a:spLocks noGrp="1"/>
          </p:cNvSpPr>
          <p:nvPr>
            <p:ph type="sldNum" sz="quarter" idx="12"/>
          </p:nvPr>
        </p:nvSpPr>
        <p:spPr>
          <a:xfrm>
            <a:off x="6843713" y="6238875"/>
            <a:ext cx="2133600" cy="476250"/>
          </a:xfrm>
        </p:spPr>
        <p:txBody>
          <a:bodyPr/>
          <a:lstStyle>
            <a:lvl1pPr>
              <a:defRPr>
                <a:solidFill>
                  <a:srgbClr val="002899"/>
                </a:solidFill>
                <a:latin typeface="+mj-lt"/>
              </a:defRPr>
            </a:lvl1pPr>
          </a:lstStyle>
          <a:p>
            <a:pPr>
              <a:defRPr/>
            </a:pPr>
            <a:fld id="{195AFEFB-1BB8-4126-89A9-C8BD1F40514C}" type="slidenum">
              <a:rPr lang="en-US" altLang="ko-KR"/>
              <a:pPr>
                <a:defRPr/>
              </a:pPr>
              <a:t>‹#›</a:t>
            </a:fld>
            <a:endParaRPr lang="en-US" altLang="ko-KR" dirty="0"/>
          </a:p>
        </p:txBody>
      </p:sp>
    </p:spTree>
    <p:extLst>
      <p:ext uri="{BB962C8B-B14F-4D97-AF65-F5344CB8AC3E}">
        <p14:creationId xmlns:p14="http://schemas.microsoft.com/office/powerpoint/2010/main" val="62194762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기본슬라이드(표지)">
    <p:spTree>
      <p:nvGrpSpPr>
        <p:cNvPr id="1" name=""/>
        <p:cNvGrpSpPr/>
        <p:nvPr/>
      </p:nvGrpSpPr>
      <p:grpSpPr>
        <a:xfrm>
          <a:off x="0" y="0"/>
          <a:ext cx="0" cy="0"/>
          <a:chOff x="0" y="0"/>
          <a:chExt cx="0" cy="0"/>
        </a:xfrm>
      </p:grpSpPr>
      <p:sp>
        <p:nvSpPr>
          <p:cNvPr id="10" name="직사각형 9"/>
          <p:cNvSpPr/>
          <p:nvPr userDrawn="1"/>
        </p:nvSpPr>
        <p:spPr>
          <a:xfrm>
            <a:off x="0" y="6086720"/>
            <a:ext cx="9144000" cy="500042"/>
          </a:xfrm>
          <a:prstGeom prst="rect">
            <a:avLst/>
          </a:prstGeom>
          <a:solidFill>
            <a:srgbClr val="8C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5" name="자유형 4"/>
          <p:cNvSpPr/>
          <p:nvPr userDrawn="1"/>
        </p:nvSpPr>
        <p:spPr>
          <a:xfrm>
            <a:off x="-4929254" y="1285860"/>
            <a:ext cx="15573484" cy="4415367"/>
          </a:xfrm>
          <a:custGeom>
            <a:avLst/>
            <a:gdLst>
              <a:gd name="connsiteX0" fmla="*/ 0 w 12795250"/>
              <a:gd name="connsiteY0" fmla="*/ 2002367 h 4415367"/>
              <a:gd name="connsiteX1" fmla="*/ 3822700 w 12795250"/>
              <a:gd name="connsiteY1" fmla="*/ 71967 h 4415367"/>
              <a:gd name="connsiteX2" fmla="*/ 8280400 w 12795250"/>
              <a:gd name="connsiteY2" fmla="*/ 2434167 h 4415367"/>
              <a:gd name="connsiteX3" fmla="*/ 11785600 w 12795250"/>
              <a:gd name="connsiteY3" fmla="*/ 1049867 h 4415367"/>
              <a:gd name="connsiteX4" fmla="*/ 12547600 w 12795250"/>
              <a:gd name="connsiteY4" fmla="*/ 4415367 h 44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5250" h="4415367">
                <a:moveTo>
                  <a:pt x="0" y="2002367"/>
                </a:moveTo>
                <a:cubicBezTo>
                  <a:pt x="1221316" y="1001183"/>
                  <a:pt x="2442633" y="0"/>
                  <a:pt x="3822700" y="71967"/>
                </a:cubicBezTo>
                <a:cubicBezTo>
                  <a:pt x="5202767" y="143934"/>
                  <a:pt x="6953250" y="2271184"/>
                  <a:pt x="8280400" y="2434167"/>
                </a:cubicBezTo>
                <a:cubicBezTo>
                  <a:pt x="9607550" y="2597150"/>
                  <a:pt x="11074400" y="719667"/>
                  <a:pt x="11785600" y="1049867"/>
                </a:cubicBezTo>
                <a:cubicBezTo>
                  <a:pt x="12496800" y="1380067"/>
                  <a:pt x="12795250" y="3917950"/>
                  <a:pt x="12547600" y="4415367"/>
                </a:cubicBezTo>
              </a:path>
            </a:pathLst>
          </a:custGeom>
          <a:gradFill>
            <a:gsLst>
              <a:gs pos="0">
                <a:schemeClr val="accent1">
                  <a:tint val="66000"/>
                  <a:satMod val="160000"/>
                  <a:alpha val="49000"/>
                </a:schemeClr>
              </a:gs>
              <a:gs pos="41000">
                <a:schemeClr val="accent1">
                  <a:tint val="23500"/>
                  <a:satMod val="160000"/>
                  <a:alpha val="0"/>
                </a:schemeClr>
              </a:gs>
            </a:gsLst>
            <a:lin ang="6000000" scaled="0"/>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6" name="직사각형 5"/>
          <p:cNvSpPr/>
          <p:nvPr userDrawn="1"/>
        </p:nvSpPr>
        <p:spPr>
          <a:xfrm>
            <a:off x="0" y="228828"/>
            <a:ext cx="9144000" cy="500042"/>
          </a:xfrm>
          <a:prstGeom prst="rect">
            <a:avLst/>
          </a:prstGeom>
          <a:solidFill>
            <a:srgbClr val="8C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sp>
        <p:nvSpPr>
          <p:cNvPr id="13" name="한쪽 모서리가 잘린 사각형 12"/>
          <p:cNvSpPr/>
          <p:nvPr userDrawn="1"/>
        </p:nvSpPr>
        <p:spPr>
          <a:xfrm flipH="1">
            <a:off x="2024732" y="498910"/>
            <a:ext cx="7119268" cy="786950"/>
          </a:xfrm>
          <a:prstGeom prst="snip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한쪽 모서리가 잘린 사각형 18"/>
          <p:cNvSpPr/>
          <p:nvPr userDrawn="1"/>
        </p:nvSpPr>
        <p:spPr>
          <a:xfrm rot="10800000" flipH="1">
            <a:off x="0" y="5586654"/>
            <a:ext cx="6715140" cy="786950"/>
          </a:xfrm>
          <a:prstGeom prst="snip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p:cNvSpPr/>
          <p:nvPr userDrawn="1"/>
        </p:nvSpPr>
        <p:spPr>
          <a:xfrm>
            <a:off x="0" y="6572272"/>
            <a:ext cx="9144000" cy="2857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직사각형 21"/>
          <p:cNvSpPr/>
          <p:nvPr userDrawn="1"/>
        </p:nvSpPr>
        <p:spPr>
          <a:xfrm>
            <a:off x="0" y="0"/>
            <a:ext cx="9144000" cy="25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자유형 3"/>
          <p:cNvSpPr/>
          <p:nvPr userDrawn="1"/>
        </p:nvSpPr>
        <p:spPr>
          <a:xfrm rot="9952278">
            <a:off x="-2263632" y="1647215"/>
            <a:ext cx="10531670" cy="4415367"/>
          </a:xfrm>
          <a:custGeom>
            <a:avLst/>
            <a:gdLst>
              <a:gd name="connsiteX0" fmla="*/ 0 w 12795250"/>
              <a:gd name="connsiteY0" fmla="*/ 2002367 h 4415367"/>
              <a:gd name="connsiteX1" fmla="*/ 3822700 w 12795250"/>
              <a:gd name="connsiteY1" fmla="*/ 71967 h 4415367"/>
              <a:gd name="connsiteX2" fmla="*/ 8280400 w 12795250"/>
              <a:gd name="connsiteY2" fmla="*/ 2434167 h 4415367"/>
              <a:gd name="connsiteX3" fmla="*/ 11785600 w 12795250"/>
              <a:gd name="connsiteY3" fmla="*/ 1049867 h 4415367"/>
              <a:gd name="connsiteX4" fmla="*/ 12547600 w 12795250"/>
              <a:gd name="connsiteY4" fmla="*/ 4415367 h 44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5250" h="4415367">
                <a:moveTo>
                  <a:pt x="0" y="2002367"/>
                </a:moveTo>
                <a:cubicBezTo>
                  <a:pt x="1221316" y="1001183"/>
                  <a:pt x="2442633" y="0"/>
                  <a:pt x="3822700" y="71967"/>
                </a:cubicBezTo>
                <a:cubicBezTo>
                  <a:pt x="5202767" y="143934"/>
                  <a:pt x="6953250" y="2271184"/>
                  <a:pt x="8280400" y="2434167"/>
                </a:cubicBezTo>
                <a:cubicBezTo>
                  <a:pt x="9607550" y="2597150"/>
                  <a:pt x="11074400" y="719667"/>
                  <a:pt x="11785600" y="1049867"/>
                </a:cubicBezTo>
                <a:cubicBezTo>
                  <a:pt x="12496800" y="1380067"/>
                  <a:pt x="12795250" y="3917950"/>
                  <a:pt x="12547600" y="4415367"/>
                </a:cubicBezTo>
              </a:path>
            </a:pathLst>
          </a:custGeom>
          <a:gradFill>
            <a:gsLst>
              <a:gs pos="0">
                <a:schemeClr val="accent1">
                  <a:tint val="66000"/>
                  <a:satMod val="160000"/>
                  <a:alpha val="39000"/>
                </a:schemeClr>
              </a:gs>
              <a:gs pos="41000">
                <a:schemeClr val="accent1">
                  <a:tint val="23500"/>
                  <a:satMod val="160000"/>
                  <a:alpha val="0"/>
                </a:schemeClr>
              </a:gs>
            </a:gsLst>
            <a:lin ang="6000000" scaled="0"/>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p>
        </p:txBody>
      </p:sp>
      <p:sp>
        <p:nvSpPr>
          <p:cNvPr id="15" name="직사각형 14"/>
          <p:cNvSpPr/>
          <p:nvPr userDrawn="1"/>
        </p:nvSpPr>
        <p:spPr>
          <a:xfrm>
            <a:off x="6053784" y="6068408"/>
            <a:ext cx="348172" cy="261610"/>
          </a:xfrm>
          <a:prstGeom prst="rect">
            <a:avLst/>
          </a:prstGeom>
          <a:noFill/>
        </p:spPr>
        <p:txBody>
          <a:bodyPr wrap="none">
            <a:spAutoFit/>
          </a:bodyPr>
          <a:lstStyle/>
          <a:p>
            <a:pPr algn="l">
              <a:spcBef>
                <a:spcPct val="0"/>
              </a:spcBef>
              <a:buSzTx/>
              <a:buFontTx/>
              <a:buNone/>
              <a:defRPr/>
            </a:pPr>
            <a:fld id="{B64CCA18-F62B-44EB-922B-ADB51004F14F}" type="slidenum">
              <a:rPr lang="en-US" altLang="ko-KR" sz="1100" b="0">
                <a:ln>
                  <a:solidFill>
                    <a:schemeClr val="accent2">
                      <a:lumMod val="75000"/>
                      <a:alpha val="25000"/>
                    </a:schemeClr>
                  </a:solidFill>
                </a:ln>
                <a:solidFill>
                  <a:srgbClr val="8C1616"/>
                </a:solidFill>
                <a:latin typeface="Times New Roman" pitchFamily="18" charset="0"/>
                <a:ea typeface="한양고딕체" charset="-127"/>
                <a:cs typeface="Times New Roman" pitchFamily="18" charset="0"/>
              </a:rPr>
              <a:pPr algn="l">
                <a:spcBef>
                  <a:spcPct val="0"/>
                </a:spcBef>
                <a:buSzTx/>
                <a:buFontTx/>
                <a:buNone/>
                <a:defRPr/>
              </a:pPr>
              <a:t>‹#›</a:t>
            </a:fld>
            <a:endParaRPr lang="en-US" altLang="ko-KR" sz="1100" b="0" dirty="0">
              <a:ln>
                <a:solidFill>
                  <a:schemeClr val="accent2">
                    <a:lumMod val="75000"/>
                    <a:alpha val="25000"/>
                  </a:schemeClr>
                </a:solidFill>
              </a:ln>
              <a:solidFill>
                <a:srgbClr val="8C1616"/>
              </a:solidFill>
              <a:latin typeface="Times New Roman" pitchFamily="18" charset="0"/>
              <a:ea typeface="한양고딕체" charset="-127"/>
              <a:cs typeface="Times New Roman" pitchFamily="18" charset="0"/>
            </a:endParaRPr>
          </a:p>
        </p:txBody>
      </p:sp>
    </p:spTree>
    <p:extLst>
      <p:ext uri="{BB962C8B-B14F-4D97-AF65-F5344CB8AC3E}">
        <p14:creationId xmlns:p14="http://schemas.microsoft.com/office/powerpoint/2010/main" val="35834146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4125072426"/>
      </p:ext>
    </p:extLst>
  </p:cSld>
  <p:clrMapOvr>
    <a:masterClrMapping/>
  </p:clrMapOvr>
  <p:transition xmlns:p14="http://schemas.microsoft.com/office/powerpoint/2010/main">
    <p:cut/>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367969892"/>
      </p:ext>
    </p:extLst>
  </p:cSld>
  <p:clrMapOvr>
    <a:masterClrMapping/>
  </p:clrMapOvr>
  <p:transition xmlns:p14="http://schemas.microsoft.com/office/powerpoint/2010/main">
    <p:cut/>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userDrawn="1">
  <p:cSld name="16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719138" y="429154"/>
            <a:ext cx="7980362" cy="349779"/>
          </a:xfrm>
        </p:spPr>
        <p:txBody>
          <a:bodyPr/>
          <a:lstStyle>
            <a:lvl1pPr>
              <a:defRPr sz="2400">
                <a:solidFill>
                  <a:schemeClr val="accent1"/>
                </a:solidFill>
                <a:latin typeface="+mn-lt"/>
              </a:defRPr>
            </a:lvl1pPr>
          </a:lstStyle>
          <a:p>
            <a:r>
              <a:rPr lang="ko-KR" altLang="en-US" dirty="0" smtClean="0"/>
              <a:t>마스터 제목 스타일 편집</a:t>
            </a:r>
            <a:endParaRPr lang="ko-KR" altLang="en-US" dirty="0"/>
          </a:p>
        </p:txBody>
      </p:sp>
      <p:sp>
        <p:nvSpPr>
          <p:cNvPr id="3" name="내용 개체 틀 2"/>
          <p:cNvSpPr>
            <a:spLocks noGrp="1"/>
          </p:cNvSpPr>
          <p:nvPr>
            <p:ph idx="1"/>
          </p:nvPr>
        </p:nvSpPr>
        <p:spPr/>
        <p:txBody>
          <a:bodyPr/>
          <a:lstStyle>
            <a:lvl1pPr>
              <a:defRPr>
                <a:solidFill>
                  <a:srgbClr val="002899"/>
                </a:solidFill>
              </a:defRPr>
            </a:lvl1pPr>
            <a:lvl2pPr>
              <a:defRPr>
                <a:solidFill>
                  <a:srgbClr val="002899"/>
                </a:solidFill>
              </a:defRPr>
            </a:lvl2pPr>
            <a:lvl3pPr>
              <a:defRPr>
                <a:solidFill>
                  <a:srgbClr val="002899"/>
                </a:solidFill>
              </a:defRPr>
            </a:lvl3pPr>
            <a:lvl4pPr>
              <a:defRPr>
                <a:solidFill>
                  <a:srgbClr val="002899"/>
                </a:solidFill>
              </a:defRPr>
            </a:lvl4pPr>
            <a:lvl5pPr>
              <a:defRPr>
                <a:solidFill>
                  <a:srgbClr val="002899"/>
                </a:solidFill>
              </a:defRPr>
            </a:lvl5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Text Placeholder 4"/>
          <p:cNvSpPr>
            <a:spLocks noGrp="1"/>
          </p:cNvSpPr>
          <p:nvPr>
            <p:ph type="body" sz="quarter" idx="11"/>
          </p:nvPr>
        </p:nvSpPr>
        <p:spPr>
          <a:xfrm>
            <a:off x="719138" y="779463"/>
            <a:ext cx="7980362" cy="304800"/>
          </a:xfrm>
        </p:spPr>
        <p:txBody>
          <a:bodyPr/>
          <a:lstStyle>
            <a:lvl1pPr marL="0" indent="0" algn="r">
              <a:buNone/>
              <a:defRPr b="1">
                <a:solidFill>
                  <a:schemeClr val="accent1"/>
                </a:solidFill>
              </a:defRPr>
            </a:lvl1pPr>
            <a:lvl2pPr algn="r">
              <a:defRPr/>
            </a:lvl2pPr>
            <a:lvl3pPr algn="r">
              <a:defRPr/>
            </a:lvl3pPr>
            <a:lvl4pPr algn="r">
              <a:defRPr/>
            </a:lvl4pPr>
            <a:lvl5pPr algn="r">
              <a:defRPr/>
            </a:lvl5pPr>
          </a:lstStyle>
          <a:p>
            <a:pPr lvl="0"/>
            <a:r>
              <a:rPr lang="en-US" dirty="0" smtClean="0"/>
              <a:t>Click to edit Master text styles</a:t>
            </a:r>
          </a:p>
        </p:txBody>
      </p:sp>
      <p:sp>
        <p:nvSpPr>
          <p:cNvPr id="6" name="슬라이드 번호 개체 틀 3"/>
          <p:cNvSpPr>
            <a:spLocks noGrp="1"/>
          </p:cNvSpPr>
          <p:nvPr>
            <p:ph type="sldNum" sz="quarter" idx="12"/>
          </p:nvPr>
        </p:nvSpPr>
        <p:spPr>
          <a:xfrm>
            <a:off x="6843713" y="6238875"/>
            <a:ext cx="2133600" cy="476250"/>
          </a:xfrm>
        </p:spPr>
        <p:txBody>
          <a:bodyPr/>
          <a:lstStyle>
            <a:lvl1pPr>
              <a:defRPr>
                <a:solidFill>
                  <a:srgbClr val="002899"/>
                </a:solidFill>
                <a:latin typeface="+mj-lt"/>
              </a:defRPr>
            </a:lvl1pPr>
          </a:lstStyle>
          <a:p>
            <a:pPr>
              <a:defRPr/>
            </a:pPr>
            <a:fld id="{B9353217-0C1D-4BD9-AE79-D824B2B20DB5}" type="slidenum">
              <a:rPr lang="en-US" altLang="ko-KR"/>
              <a:pPr>
                <a:defRPr/>
              </a:pPr>
              <a:t>‹#›</a:t>
            </a:fld>
            <a:endParaRPr lang="en-US" altLang="ko-KR" dirty="0"/>
          </a:p>
        </p:txBody>
      </p:sp>
    </p:spTree>
    <p:extLst>
      <p:ext uri="{BB962C8B-B14F-4D97-AF65-F5344CB8AC3E}">
        <p14:creationId xmlns:p14="http://schemas.microsoft.com/office/powerpoint/2010/main" val="31059691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ltLang="ko-KR" smtClean="0"/>
              <a:t>Click to edit Master title style</a:t>
            </a:r>
            <a:endParaRPr lang="ko-KR" altLang="en-US"/>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A98865C8-6F9B-4581-811E-090179877890}" type="slidenum">
              <a:rPr lang="ko-KR" altLang="en-US"/>
              <a:pPr>
                <a:defRPr/>
              </a:pPr>
              <a:t>‹#›</a:t>
            </a:fld>
            <a:endParaRPr lang="ko-KR" altLang="en-US"/>
          </a:p>
        </p:txBody>
      </p:sp>
    </p:spTree>
  </p:cSld>
  <p:clrMapOvr>
    <a:masterClrMapping/>
  </p:clrMapOvr>
  <p:transition xmlns:p14="http://schemas.microsoft.com/office/powerpoint/2010/main">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6_빈 화면">
    <p:spTree>
      <p:nvGrpSpPr>
        <p:cNvPr id="1" name=""/>
        <p:cNvGrpSpPr/>
        <p:nvPr/>
      </p:nvGrpSpPr>
      <p:grpSpPr>
        <a:xfrm>
          <a:off x="0" y="0"/>
          <a:ext cx="0" cy="0"/>
          <a:chOff x="0" y="0"/>
          <a:chExt cx="0" cy="0"/>
        </a:xfrm>
      </p:grpSpPr>
    </p:spTree>
  </p:cSld>
  <p:clrMapOvr>
    <a:masterClrMapping/>
  </p:clrMapOvr>
  <p:transition xmlns:p14="http://schemas.microsoft.com/office/powerpoint/2010/main">
    <p:cu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_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ko-KR" smtClean="0"/>
              <a:t>Click to edit Master subtitle style</a:t>
            </a:r>
            <a:endParaRPr lang="ko-KR" altLang="en-US"/>
          </a:p>
        </p:txBody>
      </p:sp>
    </p:spTree>
  </p:cSld>
  <p:clrMapOvr>
    <a:masterClrMapping/>
  </p:clrMapOvr>
  <p:transition xmlns:p14="http://schemas.microsoft.com/office/powerpoint/2010/main">
    <p:cu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cSld>
  <p:clrMapOvr>
    <a:masterClrMapping/>
  </p:clrMapOvr>
  <p:transition xmlns:p14="http://schemas.microsoft.com/office/powerpoint/2010/main">
    <p:cu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1_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cSld>
  <p:clrMapOvr>
    <a:masterClrMapping/>
  </p:clrMapOvr>
  <p:transition xmlns:p14="http://schemas.microsoft.com/office/powerpoint/2010/main">
    <p:cu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Tree>
  </p:cSld>
  <p:clrMapOvr>
    <a:masterClrMapping/>
  </p:clrMapOvr>
  <p:transition xmlns:p14="http://schemas.microsoft.com/office/powerpoint/2010/main">
    <p:cu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제목 및 표">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표 개체 틀 2"/>
          <p:cNvSpPr>
            <a:spLocks noGrp="1"/>
          </p:cNvSpPr>
          <p:nvPr>
            <p:ph type="tbl" idx="1"/>
          </p:nvPr>
        </p:nvSpPr>
        <p:spPr>
          <a:xfrm>
            <a:off x="457200" y="1600200"/>
            <a:ext cx="8229600" cy="4525963"/>
          </a:xfrm>
          <a:prstGeom prst="rect">
            <a:avLst/>
          </a:prstGeom>
        </p:spPr>
        <p:txBody>
          <a:bodyPr/>
          <a:lstStyle/>
          <a:p>
            <a:pPr lvl="0"/>
            <a:r>
              <a:rPr lang="en-US" altLang="ko-KR" noProof="0" smtClean="0"/>
              <a:t>Click icon to add table</a:t>
            </a:r>
            <a:endParaRPr lang="ko-KR" altLang="en-US" noProof="0"/>
          </a:p>
        </p:txBody>
      </p:sp>
    </p:spTree>
  </p:cSld>
  <p:clrMapOvr>
    <a:masterClrMapping/>
  </p:clrMapOvr>
  <p:transition xmlns:p14="http://schemas.microsoft.com/office/powerpoint/2010/main">
    <p:cu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cSld>
  <p:clrMapOvr>
    <a:masterClrMapping/>
  </p:clrMapOvr>
  <p:transition xmlns:p14="http://schemas.microsoft.com/office/powerpoint/2010/main">
    <p:cu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cSld>
  <p:clrMapOvr>
    <a:masterClrMapping/>
  </p:clrMapOvr>
  <p:transition xmlns:p14="http://schemas.microsoft.com/office/powerpoint/2010/main">
    <p:cu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cSld>
  <p:clrMapOvr>
    <a:masterClrMapping/>
  </p:clrMapOvr>
  <p:transition xmlns:p14="http://schemas.microsoft.com/office/powerpoint/2010/main">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ko-KR" smtClean="0"/>
              <a:t>Click to edit Master subtitle style</a:t>
            </a:r>
            <a:endParaRPr lang="ko-KR"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endParaRPr lang="en-US" altLang="ko-K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endParaRPr lang="en-US" altLang="ko-K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fld id="{8F240267-3168-40D5-AFD6-309E11413D8A}" type="slidenum">
              <a:rPr lang="en-US" altLang="ko-KR"/>
              <a:pPr>
                <a:defRPr/>
              </a:pPr>
              <a:t>‹#›</a:t>
            </a:fld>
            <a:endParaRPr lang="en-US" altLang="ko-KR"/>
          </a:p>
        </p:txBody>
      </p:sp>
    </p:spTree>
  </p:cSld>
  <p:clrMapOvr>
    <a:masterClrMapping/>
  </p:clrMapOvr>
  <p:transition xmlns:p14="http://schemas.microsoft.com/office/powerpoint/2010/main">
    <p:cu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_빈 화면">
    <p:spTree>
      <p:nvGrpSpPr>
        <p:cNvPr id="1" name=""/>
        <p:cNvGrpSpPr/>
        <p:nvPr/>
      </p:nvGrpSpPr>
      <p:grpSpPr>
        <a:xfrm>
          <a:off x="0" y="0"/>
          <a:ext cx="0" cy="0"/>
          <a:chOff x="0" y="0"/>
          <a:chExt cx="0" cy="0"/>
        </a:xfrm>
      </p:grpSpPr>
    </p:spTree>
  </p:cSld>
  <p:clrMapOvr>
    <a:masterClrMapping/>
  </p:clrMapOvr>
  <p:transition xmlns:p14="http://schemas.microsoft.com/office/powerpoint/2010/main">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cSld>
  <p:clrMapOvr>
    <a:masterClrMapping/>
  </p:clrMapOvr>
  <p:transition xmlns:p14="http://schemas.microsoft.com/office/powerpoint/2010/main">
    <p:cu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1_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cSld>
  <p:clrMapOvr>
    <a:masterClrMapping/>
  </p:clrMapOvr>
  <p:transition xmlns:p14="http://schemas.microsoft.com/office/powerpoint/2010/main">
    <p:cu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cSld>
  <p:clrMapOvr>
    <a:masterClrMapping/>
  </p:clrMapOvr>
  <p:transition xmlns:p14="http://schemas.microsoft.com/office/powerpoint/2010/main">
    <p:cu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ko-KR" smtClean="0"/>
              <a:t>Click to edit Master subtitle style</a:t>
            </a:r>
            <a:endParaRPr lang="ko-KR"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lgn="ctr">
              <a:spcBef>
                <a:spcPct val="50000"/>
              </a:spcBef>
              <a:defRPr b="0">
                <a:solidFill>
                  <a:prstClr val="black"/>
                </a:solidFill>
                <a:latin typeface="맑은 고딕" pitchFamily="50" charset="-127"/>
                <a:ea typeface="맑은 고딕" pitchFamily="50" charset="-127"/>
              </a:defRPr>
            </a:lvl1pPr>
          </a:lstStyle>
          <a:p>
            <a:pPr>
              <a:defRPr/>
            </a:pPr>
            <a:endParaRPr lang="en-US" altLang="ko-K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lgn="ctr">
              <a:spcBef>
                <a:spcPct val="50000"/>
              </a:spcBef>
              <a:defRPr b="0">
                <a:solidFill>
                  <a:prstClr val="black"/>
                </a:solidFill>
                <a:latin typeface="맑은 고딕" pitchFamily="50" charset="-127"/>
                <a:ea typeface="맑은 고딕" pitchFamily="50" charset="-127"/>
              </a:defRPr>
            </a:lvl1pPr>
          </a:lstStyle>
          <a:p>
            <a:pPr>
              <a:defRPr/>
            </a:pPr>
            <a:endParaRPr lang="en-US" altLang="ko-K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lgn="ctr">
              <a:spcBef>
                <a:spcPct val="50000"/>
              </a:spcBef>
              <a:defRPr b="0">
                <a:solidFill>
                  <a:prstClr val="black"/>
                </a:solidFill>
                <a:latin typeface="맑은 고딕" pitchFamily="50" charset="-127"/>
                <a:ea typeface="맑은 고딕" pitchFamily="50" charset="-127"/>
              </a:defRPr>
            </a:lvl1pPr>
          </a:lstStyle>
          <a:p>
            <a:pPr>
              <a:defRPr/>
            </a:pPr>
            <a:fld id="{3A72E75C-A96F-4C92-A3D1-9FB3C8D2803F}" type="slidenum">
              <a:rPr lang="en-US" altLang="ko-KR"/>
              <a:pPr>
                <a:defRPr/>
              </a:pPr>
              <a:t>‹#›</a:t>
            </a:fld>
            <a:endParaRPr lang="en-US" altLang="ko-KR"/>
          </a:p>
        </p:txBody>
      </p:sp>
    </p:spTree>
  </p:cSld>
  <p:clrMapOvr>
    <a:masterClrMapping/>
  </p:clrMapOvr>
  <p:transition xmlns:p14="http://schemas.microsoft.com/office/powerpoint/2010/main">
    <p:cu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cSld>
  <p:clrMapOvr>
    <a:masterClrMapping/>
  </p:clrMapOvr>
  <p:transition xmlns:p14="http://schemas.microsoft.com/office/powerpoint/2010/main">
    <p:cu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ko-KR" smtClean="0"/>
              <a:t>Click to edit Master subtitle style</a:t>
            </a:r>
            <a:endParaRPr lang="ko-KR"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endParaRPr lang="en-US" altLang="ko-K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endParaRPr lang="en-US" altLang="ko-K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lgn="ctr">
              <a:spcBef>
                <a:spcPct val="50000"/>
              </a:spcBef>
              <a:defRPr b="0">
                <a:solidFill>
                  <a:srgbClr val="000000"/>
                </a:solidFill>
                <a:latin typeface="맑은 고딕" pitchFamily="50" charset="-127"/>
                <a:ea typeface="맑은 고딕" pitchFamily="50" charset="-127"/>
              </a:defRPr>
            </a:lvl1pPr>
          </a:lstStyle>
          <a:p>
            <a:pPr>
              <a:defRPr/>
            </a:pPr>
            <a:fld id="{F628C2B7-D7EE-432D-8087-5DDCF36D9015}" type="slidenum">
              <a:rPr lang="en-US" altLang="ko-KR"/>
              <a:pPr>
                <a:defRPr/>
              </a:pPr>
              <a:t>‹#›</a:t>
            </a:fld>
            <a:endParaRPr lang="en-US" altLang="ko-KR"/>
          </a:p>
        </p:txBody>
      </p:sp>
    </p:spTree>
  </p:cSld>
  <p:clrMapOvr>
    <a:masterClrMapping/>
  </p:clrMapOvr>
  <p:transition xmlns:p14="http://schemas.microsoft.com/office/powerpoint/2010/main">
    <p:cu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843368990"/>
      </p:ext>
    </p:extLst>
  </p:cSld>
  <p:clrMapOvr>
    <a:masterClrMapping/>
  </p:clrMapOvr>
  <p:transition xmlns:p14="http://schemas.microsoft.com/office/powerpoint/2010/main">
    <p:cu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4060806718"/>
      </p:ext>
    </p:extLst>
  </p:cSld>
  <p:clrMapOvr>
    <a:masterClrMapping/>
  </p:clrMapOvr>
  <p:transition xmlns:p14="http://schemas.microsoft.com/office/powerpoint/2010/main">
    <p:cu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extLst>
      <p:ext uri="{BB962C8B-B14F-4D97-AF65-F5344CB8AC3E}">
        <p14:creationId xmlns:p14="http://schemas.microsoft.com/office/powerpoint/2010/main" val="599103443"/>
      </p:ext>
    </p:extLst>
  </p:cSld>
  <p:clrMapOvr>
    <a:masterClrMapping/>
  </p:clrMapOvr>
  <p:transition xmlns:p14="http://schemas.microsoft.com/office/powerpoint/2010/main">
    <p:cu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409791767"/>
      </p:ext>
    </p:extLst>
  </p:cSld>
  <p:clrMapOvr>
    <a:masterClrMapping/>
  </p:clrMapOvr>
  <p:transition xmlns:p14="http://schemas.microsoft.com/office/powerpoint/2010/main">
    <p:cu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24567902"/>
      </p:ext>
    </p:extLst>
  </p:cSld>
  <p:clrMapOvr>
    <a:masterClrMapping/>
  </p:clrMapOvr>
  <p:transition xmlns:p14="http://schemas.microsoft.com/office/powerpoint/2010/main">
    <p:cu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dirty="0"/>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extLst>
      <p:ext uri="{BB962C8B-B14F-4D97-AF65-F5344CB8AC3E}">
        <p14:creationId xmlns:p14="http://schemas.microsoft.com/office/powerpoint/2010/main" val="3185334495"/>
      </p:ext>
    </p:extLst>
  </p:cSld>
  <p:clrMapOvr>
    <a:masterClrMapping/>
  </p:clrMapOvr>
  <p:transition xmlns:p14="http://schemas.microsoft.com/office/powerpoint/2010/main">
    <p:cu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4200501558"/>
      </p:ext>
    </p:extLst>
  </p:cSld>
  <p:clrMapOvr>
    <a:masterClrMapping/>
  </p:clrMapOvr>
  <p:transition xmlns:p14="http://schemas.microsoft.com/office/powerpoint/2010/main">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빈 화면">
    <p:spTree>
      <p:nvGrpSpPr>
        <p:cNvPr id="1" name=""/>
        <p:cNvGrpSpPr/>
        <p:nvPr/>
      </p:nvGrpSpPr>
      <p:grpSpPr>
        <a:xfrm>
          <a:off x="0" y="0"/>
          <a:ext cx="0" cy="0"/>
          <a:chOff x="0" y="0"/>
          <a:chExt cx="0" cy="0"/>
        </a:xfrm>
      </p:grpSpPr>
    </p:spTree>
  </p:cSld>
  <p:clrMapOvr>
    <a:masterClrMapping/>
  </p:clrMapOvr>
  <p:transition xmlns:p14="http://schemas.microsoft.com/office/powerpoint/2010/main">
    <p:cu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2858658804"/>
      </p:ext>
    </p:extLst>
  </p:cSld>
  <p:clrMapOvr>
    <a:masterClrMapping/>
  </p:clrMapOvr>
  <p:transition xmlns:p14="http://schemas.microsoft.com/office/powerpoint/2010/main">
    <p:cu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974240226"/>
      </p:ext>
    </p:extLst>
  </p:cSld>
  <p:clrMapOvr>
    <a:masterClrMapping/>
  </p:clrMapOvr>
  <p:transition xmlns:p14="http://schemas.microsoft.com/office/powerpoint/2010/main">
    <p:cu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974307120"/>
      </p:ext>
    </p:extLst>
  </p:cSld>
  <p:clrMapOvr>
    <a:masterClrMapping/>
  </p:clrMapOvr>
  <p:transition xmlns:p14="http://schemas.microsoft.com/office/powerpoint/2010/main">
    <p:cu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848754417"/>
      </p:ext>
    </p:extLst>
  </p:cSld>
  <p:clrMapOvr>
    <a:masterClrMapping/>
  </p:clrMapOvr>
  <p:transition xmlns:p14="http://schemas.microsoft.com/office/powerpoint/2010/main">
    <p:cu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ltLang="ko-KR" smtClean="0"/>
              <a:t>Click to edit Master title style</a:t>
            </a:r>
            <a:endParaRPr lang="ko-KR" altLang="en-US"/>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날짜 개체 틀 3"/>
          <p:cNvSpPr>
            <a:spLocks noGrp="1"/>
          </p:cNvSpPr>
          <p:nvPr>
            <p:ph type="dt" sz="half" idx="10"/>
          </p:nvPr>
        </p:nvSpPr>
        <p:spPr>
          <a:xfrm>
            <a:off x="457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srgbClr val="000000"/>
              </a:solidFill>
            </a:endParaRPr>
          </a:p>
        </p:txBody>
      </p:sp>
      <p:sp>
        <p:nvSpPr>
          <p:cNvPr id="5" name="바닥글 개체 틀 4"/>
          <p:cNvSpPr>
            <a:spLocks noGrp="1"/>
          </p:cNvSpPr>
          <p:nvPr>
            <p:ph type="ftr" sz="quarter" idx="11"/>
          </p:nvPr>
        </p:nvSpPr>
        <p:spPr>
          <a:xfrm>
            <a:off x="3124200" y="6356350"/>
            <a:ext cx="2895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endParaRPr lang="ko-KR" altLang="en-US">
              <a:solidFill>
                <a:srgbClr val="000000"/>
              </a:solidFill>
            </a:endParaRPr>
          </a:p>
        </p:txBody>
      </p:sp>
      <p:sp>
        <p:nvSpPr>
          <p:cNvPr id="6" name="슬라이드 번호 개체 틀 5"/>
          <p:cNvSpPr>
            <a:spLocks noGrp="1"/>
          </p:cNvSpPr>
          <p:nvPr>
            <p:ph type="sldNum" sz="quarter" idx="12"/>
          </p:nvPr>
        </p:nvSpPr>
        <p:spPr>
          <a:xfrm>
            <a:off x="6553200" y="6356350"/>
            <a:ext cx="2133600" cy="365125"/>
          </a:xfrm>
          <a:prstGeom prst="rect">
            <a:avLst/>
          </a:prstGeom>
        </p:spPr>
        <p:txBody>
          <a:bodyPr/>
          <a:lstStyle>
            <a:lvl1pPr algn="ctr">
              <a:spcBef>
                <a:spcPct val="50000"/>
              </a:spcBef>
              <a:defRPr b="0">
                <a:solidFill>
                  <a:schemeClr val="tx1"/>
                </a:solidFill>
                <a:latin typeface="맑은 고딕" pitchFamily="50" charset="-127"/>
                <a:ea typeface="맑은 고딕" pitchFamily="50" charset="-127"/>
              </a:defRPr>
            </a:lvl1pPr>
          </a:lstStyle>
          <a:p>
            <a:pPr>
              <a:defRPr/>
            </a:pPr>
            <a:fld id="{32A426D2-948F-460A-B377-5D1213198A94}" type="slidenum">
              <a:rPr lang="ko-KR" altLang="en-US">
                <a:solidFill>
                  <a:srgbClr val="000000"/>
                </a:solidFill>
              </a:rPr>
              <a:pPr>
                <a:defRPr/>
              </a:pPr>
              <a:t>‹#›</a:t>
            </a:fld>
            <a:endParaRPr lang="ko-KR" altLang="en-US">
              <a:solidFill>
                <a:srgbClr val="000000"/>
              </a:solidFill>
            </a:endParaRPr>
          </a:p>
        </p:txBody>
      </p:sp>
    </p:spTree>
    <p:extLst>
      <p:ext uri="{BB962C8B-B14F-4D97-AF65-F5344CB8AC3E}">
        <p14:creationId xmlns:p14="http://schemas.microsoft.com/office/powerpoint/2010/main" val="4155962884"/>
      </p:ext>
    </p:extLst>
  </p:cSld>
  <p:clrMapOvr>
    <a:masterClrMapping/>
  </p:clrMapOvr>
  <p:transition xmlns:p14="http://schemas.microsoft.com/office/powerpoint/2010/main">
    <p:cu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6_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349323"/>
      </p:ext>
    </p:extLst>
  </p:cSld>
  <p:clrMapOvr>
    <a:masterClrMapping/>
  </p:clrMapOvr>
  <p:transition xmlns:p14="http://schemas.microsoft.com/office/powerpoint/2010/main">
    <p:cu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1_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ko-KR" smtClean="0"/>
              <a:t>Click to edit Master subtitle style</a:t>
            </a:r>
            <a:endParaRPr lang="ko-KR" altLang="en-US"/>
          </a:p>
        </p:txBody>
      </p:sp>
    </p:spTree>
    <p:extLst>
      <p:ext uri="{BB962C8B-B14F-4D97-AF65-F5344CB8AC3E}">
        <p14:creationId xmlns:p14="http://schemas.microsoft.com/office/powerpoint/2010/main" val="3309654846"/>
      </p:ext>
    </p:extLst>
  </p:cSld>
  <p:clrMapOvr>
    <a:masterClrMapping/>
  </p:clrMapOvr>
  <p:transition xmlns:p14="http://schemas.microsoft.com/office/powerpoint/2010/main">
    <p:cu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3568009018"/>
      </p:ext>
    </p:extLst>
  </p:cSld>
  <p:clrMapOvr>
    <a:masterClrMapping/>
  </p:clrMapOvr>
  <p:transition xmlns:p14="http://schemas.microsoft.com/office/powerpoint/2010/main">
    <p:cu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1_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1624586782"/>
      </p:ext>
    </p:extLst>
  </p:cSld>
  <p:clrMapOvr>
    <a:masterClrMapping/>
  </p:clrMapOvr>
  <p:transition xmlns:p14="http://schemas.microsoft.com/office/powerpoint/2010/main">
    <p:cu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Tree>
    <p:extLst>
      <p:ext uri="{BB962C8B-B14F-4D97-AF65-F5344CB8AC3E}">
        <p14:creationId xmlns:p14="http://schemas.microsoft.com/office/powerpoint/2010/main" val="1283977620"/>
      </p:ext>
    </p:extLst>
  </p:cSld>
  <p:clrMapOvr>
    <a:masterClrMapping/>
  </p:clrMapOvr>
  <p:transition xmlns:p14="http://schemas.microsoft.com/office/powerpoint/2010/main">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cSld>
  <p:clrMapOvr>
    <a:masterClrMapping/>
  </p:clrMapOvr>
  <p:transition xmlns:p14="http://schemas.microsoft.com/office/powerpoint/2010/main">
    <p:cu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제목 및 표">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표 개체 틀 2"/>
          <p:cNvSpPr>
            <a:spLocks noGrp="1"/>
          </p:cNvSpPr>
          <p:nvPr>
            <p:ph type="tbl" idx="1"/>
          </p:nvPr>
        </p:nvSpPr>
        <p:spPr>
          <a:xfrm>
            <a:off x="457200" y="1600200"/>
            <a:ext cx="8229600" cy="4525963"/>
          </a:xfrm>
          <a:prstGeom prst="rect">
            <a:avLst/>
          </a:prstGeom>
        </p:spPr>
        <p:txBody>
          <a:bodyPr/>
          <a:lstStyle/>
          <a:p>
            <a:pPr lvl="0"/>
            <a:r>
              <a:rPr lang="en-US" altLang="ko-KR" noProof="0" smtClean="0"/>
              <a:t>Click icon to add table</a:t>
            </a:r>
            <a:endParaRPr lang="ko-KR" altLang="en-US" noProof="0"/>
          </a:p>
        </p:txBody>
      </p:sp>
    </p:spTree>
    <p:extLst>
      <p:ext uri="{BB962C8B-B14F-4D97-AF65-F5344CB8AC3E}">
        <p14:creationId xmlns:p14="http://schemas.microsoft.com/office/powerpoint/2010/main" val="42343383"/>
      </p:ext>
    </p:extLst>
  </p:cSld>
  <p:clrMapOvr>
    <a:masterClrMapping/>
  </p:clrMapOvr>
  <p:transition xmlns:p14="http://schemas.microsoft.com/office/powerpoint/2010/main">
    <p:cu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686331977"/>
      </p:ext>
    </p:extLst>
  </p:cSld>
  <p:clrMapOvr>
    <a:masterClrMapping/>
  </p:clrMapOvr>
  <p:transition xmlns:p14="http://schemas.microsoft.com/office/powerpoint/2010/main">
    <p:cu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69727716"/>
      </p:ext>
    </p:extLst>
  </p:cSld>
  <p:clrMapOvr>
    <a:masterClrMapping/>
  </p:clrMapOvr>
  <p:transition xmlns:p14="http://schemas.microsoft.com/office/powerpoint/2010/main">
    <p:cu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빈 화면">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dirty="0" smtClean="0"/>
          </a:p>
        </p:txBody>
      </p:sp>
    </p:spTree>
    <p:extLst>
      <p:ext uri="{BB962C8B-B14F-4D97-AF65-F5344CB8AC3E}">
        <p14:creationId xmlns:p14="http://schemas.microsoft.com/office/powerpoint/2010/main" val="1882010070"/>
      </p:ext>
    </p:extLst>
  </p:cSld>
  <p:clrMapOvr>
    <a:masterClrMapping/>
  </p:clrMapOvr>
  <p:transition xmlns:p14="http://schemas.microsoft.com/office/powerpoint/2010/main">
    <p:cu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제목, 텍스트 및 내용">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174644073"/>
      </p:ext>
    </p:extLst>
  </p:cSld>
  <p:clrMapOvr>
    <a:masterClrMapping/>
  </p:clrMapOvr>
  <p:transition xmlns:p14="http://schemas.microsoft.com/office/powerpoint/2010/main">
    <p:cu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3076573915"/>
      </p:ext>
    </p:extLst>
  </p:cSld>
  <p:clrMapOvr>
    <a:masterClrMapping/>
  </p:clrMapOvr>
  <p:transition xmlns:p14="http://schemas.microsoft.com/office/powerpoint/2010/main">
    <p:cu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Click to edit Master title style</a:t>
            </a:r>
            <a:endParaRPr lang="ko-KR" altLang="en-US"/>
          </a:p>
        </p:txBody>
      </p:sp>
      <p:sp>
        <p:nvSpPr>
          <p:cNvPr id="4" name="내용 개체 틀 2"/>
          <p:cNvSpPr>
            <a:spLocks noGrp="1"/>
          </p:cNvSpPr>
          <p:nvPr>
            <p:ph idx="1"/>
          </p:nvPr>
        </p:nvSpPr>
        <p:spPr>
          <a:xfrm>
            <a:off x="357158" y="1100138"/>
            <a:ext cx="8429684" cy="5043506"/>
          </a:xfrm>
          <a:prstGeom prst="rect">
            <a:avLst/>
          </a:prstGeom>
        </p:spPr>
        <p:txBody>
          <a:bodyPr/>
          <a:lstStyle>
            <a:lvl1pPr>
              <a:defRPr sz="2000" baseline="0"/>
            </a:lvl1pPr>
            <a:lvl2pPr>
              <a:defRPr sz="2000" baseline="0"/>
            </a:lvl2pPr>
            <a:lvl3pPr>
              <a:defRPr sz="2000" baseline="0"/>
            </a:lvl3pPr>
            <a:lvl4pPr>
              <a:defRPr sz="2000" baseline="0"/>
            </a:lvl4pPr>
            <a:lvl5pPr>
              <a:defRPr sz="2000" baseline="0"/>
            </a:lvl5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dirty="0"/>
          </a:p>
        </p:txBody>
      </p:sp>
    </p:spTree>
    <p:extLst>
      <p:ext uri="{BB962C8B-B14F-4D97-AF65-F5344CB8AC3E}">
        <p14:creationId xmlns:p14="http://schemas.microsoft.com/office/powerpoint/2010/main" val="3921884139"/>
      </p:ext>
    </p:extLst>
  </p:cSld>
  <p:clrMapOvr>
    <a:masterClrMapping/>
  </p:clrMapOvr>
  <p:transition xmlns:p14="http://schemas.microsoft.com/office/powerpoint/2010/main">
    <p:cu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2_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357188" y="201613"/>
            <a:ext cx="8429625" cy="563562"/>
          </a:xfrm>
        </p:spPr>
        <p:txBody>
          <a:bodyPr/>
          <a:lstStyle/>
          <a:p>
            <a:r>
              <a:rPr lang="en-US" altLang="ko-KR" smtClean="0"/>
              <a:t>Click to edit Master title style</a:t>
            </a:r>
            <a:endParaRPr lang="ko-KR" altLang="en-US"/>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Tree>
    <p:extLst>
      <p:ext uri="{BB962C8B-B14F-4D97-AF65-F5344CB8AC3E}">
        <p14:creationId xmlns:p14="http://schemas.microsoft.com/office/powerpoint/2010/main" val="3372824043"/>
      </p:ext>
    </p:extLst>
  </p:cSld>
  <p:clrMapOvr>
    <a:masterClrMapping/>
  </p:clrMapOvr>
  <p:transition xmlns:p14="http://schemas.microsoft.com/office/powerpoint/2010/main">
    <p:cu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968874078"/>
      </p:ext>
    </p:extLst>
  </p:cSld>
  <p:clrMapOvr>
    <a:masterClrMapping/>
  </p:clrMapOvr>
  <p:transition xmlns:p14="http://schemas.microsoft.com/office/powerpoint/2010/main">
    <p:cu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a:lstStyle/>
          <a:p>
            <a:pPr lvl="0"/>
            <a:r>
              <a:rPr lang="en-US" altLang="ko-KR" smtClean="0"/>
              <a:t>Click to edit Master title style</a:t>
            </a:r>
            <a:endParaRPr lang="ko-KR" altLang="en-US" smtClean="0"/>
          </a:p>
        </p:txBody>
      </p:sp>
    </p:spTree>
    <p:extLst>
      <p:ext uri="{BB962C8B-B14F-4D97-AF65-F5344CB8AC3E}">
        <p14:creationId xmlns:p14="http://schemas.microsoft.com/office/powerpoint/2010/main" val="563079820"/>
      </p:ext>
    </p:extLst>
  </p:cSld>
  <p:clrMapOvr>
    <a:masterClrMapping/>
  </p:clrMapOvr>
  <p:transition xmlns:p14="http://schemas.microsoft.com/office/powerpoint/2010/main">
    <p:cut/>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png"/><Relationship Id="rId1" Type="http://schemas.openxmlformats.org/officeDocument/2006/relationships/slideLayout" Target="../slideLayouts/slideLayout116.xml"/><Relationship Id="rId2" Type="http://schemas.openxmlformats.org/officeDocument/2006/relationships/slideLayout" Target="../slideLayouts/slideLayout117.xml"/><Relationship Id="rId3" Type="http://schemas.openxmlformats.org/officeDocument/2006/relationships/slideLayout" Target="../slideLayouts/slideLayout118.xml"/><Relationship Id="rId4" Type="http://schemas.openxmlformats.org/officeDocument/2006/relationships/slideLayout" Target="../slideLayouts/slideLayout119.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7" Type="http://schemas.openxmlformats.org/officeDocument/2006/relationships/slideLayout" Target="../slideLayouts/slideLayout122.xml"/><Relationship Id="rId8" Type="http://schemas.openxmlformats.org/officeDocument/2006/relationships/slideLayout" Target="../slideLayouts/slideLayout123.xml"/><Relationship Id="rId9" Type="http://schemas.openxmlformats.org/officeDocument/2006/relationships/slideLayout" Target="../slideLayouts/slideLayout124.xml"/><Relationship Id="rId10"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png"/><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theme" Target="../theme/theme12.xml"/><Relationship Id="rId10" Type="http://schemas.openxmlformats.org/officeDocument/2006/relationships/image" Target="../media/image1.png"/><Relationship Id="rId11" Type="http://schemas.openxmlformats.org/officeDocument/2006/relationships/image" Target="../media/image2.png"/><Relationship Id="rId1" Type="http://schemas.openxmlformats.org/officeDocument/2006/relationships/slideLayout" Target="../slideLayouts/slideLayout134.xml"/><Relationship Id="rId2"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44.xml"/><Relationship Id="rId4" Type="http://schemas.openxmlformats.org/officeDocument/2006/relationships/slideLayout" Target="../slideLayouts/slideLayout145.xml"/><Relationship Id="rId5" Type="http://schemas.openxmlformats.org/officeDocument/2006/relationships/slideLayout" Target="../slideLayouts/slideLayout146.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 Id="rId9" Type="http://schemas.openxmlformats.org/officeDocument/2006/relationships/theme" Target="../theme/theme13.xml"/><Relationship Id="rId10" Type="http://schemas.openxmlformats.org/officeDocument/2006/relationships/image" Target="../media/image1.png"/><Relationship Id="rId11" Type="http://schemas.openxmlformats.org/officeDocument/2006/relationships/image" Target="../media/image2.png"/><Relationship Id="rId1" Type="http://schemas.openxmlformats.org/officeDocument/2006/relationships/slideLayout" Target="../slideLayouts/slideLayout142.xml"/><Relationship Id="rId2"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png"/><Relationship Id="rId1" Type="http://schemas.openxmlformats.org/officeDocument/2006/relationships/slideLayout" Target="../slideLayouts/slideLayout150.xml"/><Relationship Id="rId2" Type="http://schemas.openxmlformats.org/officeDocument/2006/relationships/slideLayout" Target="../slideLayouts/slideLayout151.xml"/><Relationship Id="rId3" Type="http://schemas.openxmlformats.org/officeDocument/2006/relationships/slideLayout" Target="../slideLayouts/slideLayout152.xml"/><Relationship Id="rId4" Type="http://schemas.openxmlformats.org/officeDocument/2006/relationships/slideLayout" Target="../slideLayouts/slideLayout153.xml"/><Relationship Id="rId5" Type="http://schemas.openxmlformats.org/officeDocument/2006/relationships/slideLayout" Target="../slideLayouts/slideLayout154.xml"/><Relationship Id="rId6" Type="http://schemas.openxmlformats.org/officeDocument/2006/relationships/slideLayout" Target="../slideLayouts/slideLayout155.xml"/><Relationship Id="rId7" Type="http://schemas.openxmlformats.org/officeDocument/2006/relationships/slideLayout" Target="../slideLayouts/slideLayout156.xml"/><Relationship Id="rId8" Type="http://schemas.openxmlformats.org/officeDocument/2006/relationships/slideLayout" Target="../slideLayouts/slideLayout157.xml"/><Relationship Id="rId9" Type="http://schemas.openxmlformats.org/officeDocument/2006/relationships/slideLayout" Target="../slideLayouts/slideLayout158.xml"/><Relationship Id="rId10"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67.xml"/><Relationship Id="rId20" Type="http://schemas.openxmlformats.org/officeDocument/2006/relationships/theme" Target="../theme/theme15.xml"/><Relationship Id="rId21" Type="http://schemas.openxmlformats.org/officeDocument/2006/relationships/image" Target="../media/image1.png"/><Relationship Id="rId22" Type="http://schemas.openxmlformats.org/officeDocument/2006/relationships/image" Target="../media/image2.png"/><Relationship Id="rId10" Type="http://schemas.openxmlformats.org/officeDocument/2006/relationships/slideLayout" Target="../slideLayouts/slideLayout168.xml"/><Relationship Id="rId11" Type="http://schemas.openxmlformats.org/officeDocument/2006/relationships/slideLayout" Target="../slideLayouts/slideLayout169.xml"/><Relationship Id="rId12" Type="http://schemas.openxmlformats.org/officeDocument/2006/relationships/slideLayout" Target="../slideLayouts/slideLayout170.xml"/><Relationship Id="rId13" Type="http://schemas.openxmlformats.org/officeDocument/2006/relationships/slideLayout" Target="../slideLayouts/slideLayout171.xml"/><Relationship Id="rId14" Type="http://schemas.openxmlformats.org/officeDocument/2006/relationships/slideLayout" Target="../slideLayouts/slideLayout172.xml"/><Relationship Id="rId15" Type="http://schemas.openxmlformats.org/officeDocument/2006/relationships/slideLayout" Target="../slideLayouts/slideLayout173.xml"/><Relationship Id="rId16" Type="http://schemas.openxmlformats.org/officeDocument/2006/relationships/slideLayout" Target="../slideLayouts/slideLayout174.xml"/><Relationship Id="rId17" Type="http://schemas.openxmlformats.org/officeDocument/2006/relationships/slideLayout" Target="../slideLayouts/slideLayout175.xml"/><Relationship Id="rId18" Type="http://schemas.openxmlformats.org/officeDocument/2006/relationships/slideLayout" Target="../slideLayouts/slideLayout176.xml"/><Relationship Id="rId19" Type="http://schemas.openxmlformats.org/officeDocument/2006/relationships/slideLayout" Target="../slideLayouts/slideLayout177.xml"/><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186.xml"/><Relationship Id="rId20" Type="http://schemas.openxmlformats.org/officeDocument/2006/relationships/theme" Target="../theme/theme16.xml"/><Relationship Id="rId21" Type="http://schemas.openxmlformats.org/officeDocument/2006/relationships/image" Target="../media/image1.png"/><Relationship Id="rId22" Type="http://schemas.openxmlformats.org/officeDocument/2006/relationships/image" Target="../media/image2.png"/><Relationship Id="rId10" Type="http://schemas.openxmlformats.org/officeDocument/2006/relationships/slideLayout" Target="../slideLayouts/slideLayout187.xml"/><Relationship Id="rId11" Type="http://schemas.openxmlformats.org/officeDocument/2006/relationships/slideLayout" Target="../slideLayouts/slideLayout188.xml"/><Relationship Id="rId12" Type="http://schemas.openxmlformats.org/officeDocument/2006/relationships/slideLayout" Target="../slideLayouts/slideLayout189.xml"/><Relationship Id="rId13" Type="http://schemas.openxmlformats.org/officeDocument/2006/relationships/slideLayout" Target="../slideLayouts/slideLayout190.xml"/><Relationship Id="rId14" Type="http://schemas.openxmlformats.org/officeDocument/2006/relationships/slideLayout" Target="../slideLayouts/slideLayout191.xml"/><Relationship Id="rId15" Type="http://schemas.openxmlformats.org/officeDocument/2006/relationships/slideLayout" Target="../slideLayouts/slideLayout192.xml"/><Relationship Id="rId16" Type="http://schemas.openxmlformats.org/officeDocument/2006/relationships/slideLayout" Target="../slideLayouts/slideLayout193.xml"/><Relationship Id="rId17" Type="http://schemas.openxmlformats.org/officeDocument/2006/relationships/slideLayout" Target="../slideLayouts/slideLayout194.xml"/><Relationship Id="rId18" Type="http://schemas.openxmlformats.org/officeDocument/2006/relationships/slideLayout" Target="../slideLayouts/slideLayout195.xml"/><Relationship Id="rId19" Type="http://schemas.openxmlformats.org/officeDocument/2006/relationships/slideLayout" Target="../slideLayouts/slideLayout196.xml"/><Relationship Id="rId1" Type="http://schemas.openxmlformats.org/officeDocument/2006/relationships/slideLayout" Target="../slideLayouts/slideLayout178.xml"/><Relationship Id="rId2" Type="http://schemas.openxmlformats.org/officeDocument/2006/relationships/slideLayout" Target="../slideLayouts/slideLayout179.xml"/><Relationship Id="rId3" Type="http://schemas.openxmlformats.org/officeDocument/2006/relationships/slideLayout" Target="../slideLayouts/slideLayout180.xml"/><Relationship Id="rId4" Type="http://schemas.openxmlformats.org/officeDocument/2006/relationships/slideLayout" Target="../slideLayouts/slideLayout181.xml"/><Relationship Id="rId5" Type="http://schemas.openxmlformats.org/officeDocument/2006/relationships/slideLayout" Target="../slideLayouts/slideLayout182.xml"/><Relationship Id="rId6" Type="http://schemas.openxmlformats.org/officeDocument/2006/relationships/slideLayout" Target="../slideLayouts/slideLayout183.xml"/><Relationship Id="rId7" Type="http://schemas.openxmlformats.org/officeDocument/2006/relationships/slideLayout" Target="../slideLayouts/slideLayout184.xml"/><Relationship Id="rId8" Type="http://schemas.openxmlformats.org/officeDocument/2006/relationships/slideLayout" Target="../slideLayouts/slideLayout185.xml"/></Relationships>
</file>

<file path=ppt/slideMasters/_rels/slideMaster17.xml.rels><?xml version="1.0" encoding="UTF-8" standalone="yes"?>
<Relationships xmlns="http://schemas.openxmlformats.org/package/2006/relationships"><Relationship Id="rId9" Type="http://schemas.openxmlformats.org/officeDocument/2006/relationships/slideLayout" Target="../slideLayouts/slideLayout205.xml"/><Relationship Id="rId20" Type="http://schemas.openxmlformats.org/officeDocument/2006/relationships/theme" Target="../theme/theme17.xml"/><Relationship Id="rId10" Type="http://schemas.openxmlformats.org/officeDocument/2006/relationships/slideLayout" Target="../slideLayouts/slideLayout206.xml"/><Relationship Id="rId11" Type="http://schemas.openxmlformats.org/officeDocument/2006/relationships/slideLayout" Target="../slideLayouts/slideLayout207.xml"/><Relationship Id="rId12" Type="http://schemas.openxmlformats.org/officeDocument/2006/relationships/slideLayout" Target="../slideLayouts/slideLayout208.xml"/><Relationship Id="rId13" Type="http://schemas.openxmlformats.org/officeDocument/2006/relationships/slideLayout" Target="../slideLayouts/slideLayout209.xml"/><Relationship Id="rId14" Type="http://schemas.openxmlformats.org/officeDocument/2006/relationships/slideLayout" Target="../slideLayouts/slideLayout210.xml"/><Relationship Id="rId15" Type="http://schemas.openxmlformats.org/officeDocument/2006/relationships/slideLayout" Target="../slideLayouts/slideLayout211.xml"/><Relationship Id="rId16" Type="http://schemas.openxmlformats.org/officeDocument/2006/relationships/slideLayout" Target="../slideLayouts/slideLayout212.xml"/><Relationship Id="rId17" Type="http://schemas.openxmlformats.org/officeDocument/2006/relationships/slideLayout" Target="../slideLayouts/slideLayout213.xml"/><Relationship Id="rId18" Type="http://schemas.openxmlformats.org/officeDocument/2006/relationships/slideLayout" Target="../slideLayouts/slideLayout214.xml"/><Relationship Id="rId19" Type="http://schemas.openxmlformats.org/officeDocument/2006/relationships/slideLayout" Target="../slideLayouts/slideLayout215.xml"/><Relationship Id="rId1" Type="http://schemas.openxmlformats.org/officeDocument/2006/relationships/slideLayout" Target="../slideLayouts/slideLayout197.xml"/><Relationship Id="rId2" Type="http://schemas.openxmlformats.org/officeDocument/2006/relationships/slideLayout" Target="../slideLayouts/slideLayout198.xml"/><Relationship Id="rId3" Type="http://schemas.openxmlformats.org/officeDocument/2006/relationships/slideLayout" Target="../slideLayouts/slideLayout199.xml"/><Relationship Id="rId4" Type="http://schemas.openxmlformats.org/officeDocument/2006/relationships/slideLayout" Target="../slideLayouts/slideLayout200.xml"/><Relationship Id="rId5" Type="http://schemas.openxmlformats.org/officeDocument/2006/relationships/slideLayout" Target="../slideLayouts/slideLayout201.xml"/><Relationship Id="rId6" Type="http://schemas.openxmlformats.org/officeDocument/2006/relationships/slideLayout" Target="../slideLayouts/slideLayout202.xml"/><Relationship Id="rId7" Type="http://schemas.openxmlformats.org/officeDocument/2006/relationships/slideLayout" Target="../slideLayouts/slideLayout203.xml"/><Relationship Id="rId8" Type="http://schemas.openxmlformats.org/officeDocument/2006/relationships/slideLayout" Target="../slideLayouts/slideLayout204.xml"/></Relationships>
</file>

<file path=ppt/slideMasters/_rels/slideMaster18.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png"/><Relationship Id="rId1" Type="http://schemas.openxmlformats.org/officeDocument/2006/relationships/slideLayout" Target="../slideLayouts/slideLayout216.xml"/><Relationship Id="rId2" Type="http://schemas.openxmlformats.org/officeDocument/2006/relationships/slideLayout" Target="../slideLayouts/slideLayout217.xml"/><Relationship Id="rId3" Type="http://schemas.openxmlformats.org/officeDocument/2006/relationships/slideLayout" Target="../slideLayouts/slideLayout218.xml"/><Relationship Id="rId4" Type="http://schemas.openxmlformats.org/officeDocument/2006/relationships/slideLayout" Target="../slideLayouts/slideLayout219.xml"/><Relationship Id="rId5" Type="http://schemas.openxmlformats.org/officeDocument/2006/relationships/slideLayout" Target="../slideLayouts/slideLayout220.xml"/><Relationship Id="rId6" Type="http://schemas.openxmlformats.org/officeDocument/2006/relationships/slideLayout" Target="../slideLayouts/slideLayout221.xml"/><Relationship Id="rId7" Type="http://schemas.openxmlformats.org/officeDocument/2006/relationships/slideLayout" Target="../slideLayouts/slideLayout222.xml"/><Relationship Id="rId8" Type="http://schemas.openxmlformats.org/officeDocument/2006/relationships/slideLayout" Target="../slideLayouts/slideLayout223.xml"/><Relationship Id="rId9" Type="http://schemas.openxmlformats.org/officeDocument/2006/relationships/slideLayout" Target="../slideLayouts/slideLayout224.xml"/><Relationship Id="rId10"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35.xml"/><Relationship Id="rId12" Type="http://schemas.openxmlformats.org/officeDocument/2006/relationships/slideLayout" Target="../slideLayouts/slideLayout236.xml"/><Relationship Id="rId13" Type="http://schemas.openxmlformats.org/officeDocument/2006/relationships/slideLayout" Target="../slideLayouts/slideLayout237.xml"/><Relationship Id="rId14" Type="http://schemas.openxmlformats.org/officeDocument/2006/relationships/slideLayout" Target="../slideLayouts/slideLayout238.xml"/><Relationship Id="rId15" Type="http://schemas.openxmlformats.org/officeDocument/2006/relationships/theme" Target="../theme/theme19.xml"/><Relationship Id="rId16" Type="http://schemas.openxmlformats.org/officeDocument/2006/relationships/image" Target="../media/image1.png"/><Relationship Id="rId17" Type="http://schemas.openxmlformats.org/officeDocument/2006/relationships/image" Target="../media/image2.png"/><Relationship Id="rId1" Type="http://schemas.openxmlformats.org/officeDocument/2006/relationships/slideLayout" Target="../slideLayouts/slideLayout225.xml"/><Relationship Id="rId2" Type="http://schemas.openxmlformats.org/officeDocument/2006/relationships/slideLayout" Target="../slideLayouts/slideLayout226.xml"/><Relationship Id="rId3" Type="http://schemas.openxmlformats.org/officeDocument/2006/relationships/slideLayout" Target="../slideLayouts/slideLayout227.xml"/><Relationship Id="rId4" Type="http://schemas.openxmlformats.org/officeDocument/2006/relationships/slideLayout" Target="../slideLayouts/slideLayout228.xml"/><Relationship Id="rId5" Type="http://schemas.openxmlformats.org/officeDocument/2006/relationships/slideLayout" Target="../slideLayouts/slideLayout229.xml"/><Relationship Id="rId6" Type="http://schemas.openxmlformats.org/officeDocument/2006/relationships/slideLayout" Target="../slideLayouts/slideLayout230.xml"/><Relationship Id="rId7" Type="http://schemas.openxmlformats.org/officeDocument/2006/relationships/slideLayout" Target="../slideLayouts/slideLayout231.xml"/><Relationship Id="rId8" Type="http://schemas.openxmlformats.org/officeDocument/2006/relationships/slideLayout" Target="../slideLayouts/slideLayout232.xml"/><Relationship Id="rId9" Type="http://schemas.openxmlformats.org/officeDocument/2006/relationships/slideLayout" Target="../slideLayouts/slideLayout233.xml"/><Relationship Id="rId10" Type="http://schemas.openxmlformats.org/officeDocument/2006/relationships/slideLayout" Target="../slideLayouts/slideLayout234.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6.xml"/><Relationship Id="rId20" Type="http://schemas.openxmlformats.org/officeDocument/2006/relationships/theme" Target="../theme/theme2.xml"/><Relationship Id="rId10" Type="http://schemas.openxmlformats.org/officeDocument/2006/relationships/slideLayout" Target="../slideLayouts/slideLayout27.xml"/><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slideLayout" Target="../slideLayouts/slideLayout30.xml"/><Relationship Id="rId14" Type="http://schemas.openxmlformats.org/officeDocument/2006/relationships/slideLayout" Target="../slideLayouts/slideLayout31.xml"/><Relationship Id="rId15" Type="http://schemas.openxmlformats.org/officeDocument/2006/relationships/slideLayout" Target="../slideLayouts/slideLayout32.xml"/><Relationship Id="rId16" Type="http://schemas.openxmlformats.org/officeDocument/2006/relationships/slideLayout" Target="../slideLayouts/slideLayout33.xml"/><Relationship Id="rId17" Type="http://schemas.openxmlformats.org/officeDocument/2006/relationships/slideLayout" Target="../slideLayouts/slideLayout34.xml"/><Relationship Id="rId18" Type="http://schemas.openxmlformats.org/officeDocument/2006/relationships/slideLayout" Target="../slideLayouts/slideLayout35.xml"/><Relationship Id="rId19" Type="http://schemas.openxmlformats.org/officeDocument/2006/relationships/slideLayout" Target="../slideLayouts/slideLayout36.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9" Type="http://schemas.openxmlformats.org/officeDocument/2006/relationships/slideLayout" Target="../slideLayouts/slideLayout247.xml"/><Relationship Id="rId20" Type="http://schemas.openxmlformats.org/officeDocument/2006/relationships/theme" Target="../theme/theme20.xml"/><Relationship Id="rId10" Type="http://schemas.openxmlformats.org/officeDocument/2006/relationships/slideLayout" Target="../slideLayouts/slideLayout248.xml"/><Relationship Id="rId11" Type="http://schemas.openxmlformats.org/officeDocument/2006/relationships/slideLayout" Target="../slideLayouts/slideLayout249.xml"/><Relationship Id="rId12" Type="http://schemas.openxmlformats.org/officeDocument/2006/relationships/slideLayout" Target="../slideLayouts/slideLayout250.xml"/><Relationship Id="rId13" Type="http://schemas.openxmlformats.org/officeDocument/2006/relationships/slideLayout" Target="../slideLayouts/slideLayout251.xml"/><Relationship Id="rId14" Type="http://schemas.openxmlformats.org/officeDocument/2006/relationships/slideLayout" Target="../slideLayouts/slideLayout252.xml"/><Relationship Id="rId15" Type="http://schemas.openxmlformats.org/officeDocument/2006/relationships/slideLayout" Target="../slideLayouts/slideLayout253.xml"/><Relationship Id="rId16" Type="http://schemas.openxmlformats.org/officeDocument/2006/relationships/slideLayout" Target="../slideLayouts/slideLayout254.xml"/><Relationship Id="rId17" Type="http://schemas.openxmlformats.org/officeDocument/2006/relationships/slideLayout" Target="../slideLayouts/slideLayout255.xml"/><Relationship Id="rId18" Type="http://schemas.openxmlformats.org/officeDocument/2006/relationships/slideLayout" Target="../slideLayouts/slideLayout256.xml"/><Relationship Id="rId19" Type="http://schemas.openxmlformats.org/officeDocument/2006/relationships/slideLayout" Target="../slideLayouts/slideLayout257.xml"/><Relationship Id="rId1" Type="http://schemas.openxmlformats.org/officeDocument/2006/relationships/slideLayout" Target="../slideLayouts/slideLayout239.xml"/><Relationship Id="rId2" Type="http://schemas.openxmlformats.org/officeDocument/2006/relationships/slideLayout" Target="../slideLayouts/slideLayout240.xml"/><Relationship Id="rId3" Type="http://schemas.openxmlformats.org/officeDocument/2006/relationships/slideLayout" Target="../slideLayouts/slideLayout241.xml"/><Relationship Id="rId4" Type="http://schemas.openxmlformats.org/officeDocument/2006/relationships/slideLayout" Target="../slideLayouts/slideLayout242.xml"/><Relationship Id="rId5" Type="http://schemas.openxmlformats.org/officeDocument/2006/relationships/slideLayout" Target="../slideLayouts/slideLayout243.xml"/><Relationship Id="rId6" Type="http://schemas.openxmlformats.org/officeDocument/2006/relationships/slideLayout" Target="../slideLayouts/slideLayout244.xml"/><Relationship Id="rId7" Type="http://schemas.openxmlformats.org/officeDocument/2006/relationships/slideLayout" Target="../slideLayouts/slideLayout245.xml"/><Relationship Id="rId8" Type="http://schemas.openxmlformats.org/officeDocument/2006/relationships/slideLayout" Target="../slideLayouts/slideLayout246.xml"/></Relationships>
</file>

<file path=ppt/slideMasters/_rels/slideMaster21.xml.rels><?xml version="1.0" encoding="UTF-8" standalone="yes"?>
<Relationships xmlns="http://schemas.openxmlformats.org/package/2006/relationships"><Relationship Id="rId9" Type="http://schemas.openxmlformats.org/officeDocument/2006/relationships/slideLayout" Target="../slideLayouts/slideLayout266.xml"/><Relationship Id="rId20" Type="http://schemas.openxmlformats.org/officeDocument/2006/relationships/theme" Target="../theme/theme21.xml"/><Relationship Id="rId21" Type="http://schemas.openxmlformats.org/officeDocument/2006/relationships/image" Target="../media/image1.png"/><Relationship Id="rId22" Type="http://schemas.openxmlformats.org/officeDocument/2006/relationships/image" Target="../media/image2.png"/><Relationship Id="rId10" Type="http://schemas.openxmlformats.org/officeDocument/2006/relationships/slideLayout" Target="../slideLayouts/slideLayout267.xml"/><Relationship Id="rId11" Type="http://schemas.openxmlformats.org/officeDocument/2006/relationships/slideLayout" Target="../slideLayouts/slideLayout268.xml"/><Relationship Id="rId12" Type="http://schemas.openxmlformats.org/officeDocument/2006/relationships/slideLayout" Target="../slideLayouts/slideLayout269.xml"/><Relationship Id="rId13" Type="http://schemas.openxmlformats.org/officeDocument/2006/relationships/slideLayout" Target="../slideLayouts/slideLayout270.xml"/><Relationship Id="rId14" Type="http://schemas.openxmlformats.org/officeDocument/2006/relationships/slideLayout" Target="../slideLayouts/slideLayout271.xml"/><Relationship Id="rId15" Type="http://schemas.openxmlformats.org/officeDocument/2006/relationships/slideLayout" Target="../slideLayouts/slideLayout272.xml"/><Relationship Id="rId16" Type="http://schemas.openxmlformats.org/officeDocument/2006/relationships/slideLayout" Target="../slideLayouts/slideLayout273.xml"/><Relationship Id="rId17" Type="http://schemas.openxmlformats.org/officeDocument/2006/relationships/slideLayout" Target="../slideLayouts/slideLayout274.xml"/><Relationship Id="rId18" Type="http://schemas.openxmlformats.org/officeDocument/2006/relationships/slideLayout" Target="../slideLayouts/slideLayout275.xml"/><Relationship Id="rId19" Type="http://schemas.openxmlformats.org/officeDocument/2006/relationships/slideLayout" Target="../slideLayouts/slideLayout276.xml"/><Relationship Id="rId1" Type="http://schemas.openxmlformats.org/officeDocument/2006/relationships/slideLayout" Target="../slideLayouts/slideLayout258.xml"/><Relationship Id="rId2" Type="http://schemas.openxmlformats.org/officeDocument/2006/relationships/slideLayout" Target="../slideLayouts/slideLayout259.xml"/><Relationship Id="rId3" Type="http://schemas.openxmlformats.org/officeDocument/2006/relationships/slideLayout" Target="../slideLayouts/slideLayout260.xml"/><Relationship Id="rId4" Type="http://schemas.openxmlformats.org/officeDocument/2006/relationships/slideLayout" Target="../slideLayouts/slideLayout261.xml"/><Relationship Id="rId5" Type="http://schemas.openxmlformats.org/officeDocument/2006/relationships/slideLayout" Target="../slideLayouts/slideLayout262.xml"/><Relationship Id="rId6" Type="http://schemas.openxmlformats.org/officeDocument/2006/relationships/slideLayout" Target="../slideLayouts/slideLayout263.xml"/><Relationship Id="rId7" Type="http://schemas.openxmlformats.org/officeDocument/2006/relationships/slideLayout" Target="../slideLayouts/slideLayout264.xml"/><Relationship Id="rId8" Type="http://schemas.openxmlformats.org/officeDocument/2006/relationships/slideLayout" Target="../slideLayouts/slideLayout265.xml"/></Relationships>
</file>

<file path=ppt/slideMasters/_rels/slideMaster22.xml.rels><?xml version="1.0" encoding="UTF-8" standalone="yes"?>
<Relationships xmlns="http://schemas.openxmlformats.org/package/2006/relationships"><Relationship Id="rId11" Type="http://schemas.openxmlformats.org/officeDocument/2006/relationships/theme" Target="../theme/theme22.xml"/><Relationship Id="rId12" Type="http://schemas.openxmlformats.org/officeDocument/2006/relationships/image" Target="../media/image1.png"/><Relationship Id="rId13" Type="http://schemas.openxmlformats.org/officeDocument/2006/relationships/image" Target="../media/image2.png"/><Relationship Id="rId1" Type="http://schemas.openxmlformats.org/officeDocument/2006/relationships/slideLayout" Target="../slideLayouts/slideLayout277.xml"/><Relationship Id="rId2" Type="http://schemas.openxmlformats.org/officeDocument/2006/relationships/slideLayout" Target="../slideLayouts/slideLayout278.xml"/><Relationship Id="rId3" Type="http://schemas.openxmlformats.org/officeDocument/2006/relationships/slideLayout" Target="../slideLayouts/slideLayout279.xml"/><Relationship Id="rId4" Type="http://schemas.openxmlformats.org/officeDocument/2006/relationships/slideLayout" Target="../slideLayouts/slideLayout280.xml"/><Relationship Id="rId5" Type="http://schemas.openxmlformats.org/officeDocument/2006/relationships/slideLayout" Target="../slideLayouts/slideLayout281.xml"/><Relationship Id="rId6" Type="http://schemas.openxmlformats.org/officeDocument/2006/relationships/slideLayout" Target="../slideLayouts/slideLayout282.xml"/><Relationship Id="rId7" Type="http://schemas.openxmlformats.org/officeDocument/2006/relationships/slideLayout" Target="../slideLayouts/slideLayout283.xml"/><Relationship Id="rId8" Type="http://schemas.openxmlformats.org/officeDocument/2006/relationships/slideLayout" Target="../slideLayouts/slideLayout284.xml"/><Relationship Id="rId9" Type="http://schemas.openxmlformats.org/officeDocument/2006/relationships/slideLayout" Target="../slideLayouts/slideLayout285.xml"/><Relationship Id="rId10" Type="http://schemas.openxmlformats.org/officeDocument/2006/relationships/slideLayout" Target="../slideLayouts/slideLayout286.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theme" Target="../theme/theme23.xml"/><Relationship Id="rId9" Type="http://schemas.openxmlformats.org/officeDocument/2006/relationships/image" Target="../media/image1.png"/><Relationship Id="rId10" Type="http://schemas.openxmlformats.org/officeDocument/2006/relationships/image" Target="../media/image2.png"/><Relationship Id="rId1" Type="http://schemas.openxmlformats.org/officeDocument/2006/relationships/slideLayout" Target="../slideLayouts/slideLayout287.xml"/><Relationship Id="rId2" Type="http://schemas.openxmlformats.org/officeDocument/2006/relationships/slideLayout" Target="../slideLayouts/slideLayout288.xml"/></Relationships>
</file>

<file path=ppt/slideMasters/_rels/slideMaster24.xml.rels><?xml version="1.0" encoding="UTF-8" standalone="yes"?>
<Relationships xmlns="http://schemas.openxmlformats.org/package/2006/relationships"><Relationship Id="rId9" Type="http://schemas.openxmlformats.org/officeDocument/2006/relationships/slideLayout" Target="../slideLayouts/slideLayout302.xml"/><Relationship Id="rId20" Type="http://schemas.openxmlformats.org/officeDocument/2006/relationships/image" Target="../media/image1.png"/><Relationship Id="rId21" Type="http://schemas.openxmlformats.org/officeDocument/2006/relationships/image" Target="../media/image2.png"/><Relationship Id="rId10" Type="http://schemas.openxmlformats.org/officeDocument/2006/relationships/slideLayout" Target="../slideLayouts/slideLayout303.xml"/><Relationship Id="rId11" Type="http://schemas.openxmlformats.org/officeDocument/2006/relationships/slideLayout" Target="../slideLayouts/slideLayout304.xml"/><Relationship Id="rId12" Type="http://schemas.openxmlformats.org/officeDocument/2006/relationships/slideLayout" Target="../slideLayouts/slideLayout305.xml"/><Relationship Id="rId13" Type="http://schemas.openxmlformats.org/officeDocument/2006/relationships/slideLayout" Target="../slideLayouts/slideLayout306.xml"/><Relationship Id="rId14" Type="http://schemas.openxmlformats.org/officeDocument/2006/relationships/slideLayout" Target="../slideLayouts/slideLayout307.xml"/><Relationship Id="rId15" Type="http://schemas.openxmlformats.org/officeDocument/2006/relationships/slideLayout" Target="../slideLayouts/slideLayout308.xml"/><Relationship Id="rId16" Type="http://schemas.openxmlformats.org/officeDocument/2006/relationships/slideLayout" Target="../slideLayouts/slideLayout309.xml"/><Relationship Id="rId17" Type="http://schemas.openxmlformats.org/officeDocument/2006/relationships/slideLayout" Target="../slideLayouts/slideLayout310.xml"/><Relationship Id="rId18" Type="http://schemas.openxmlformats.org/officeDocument/2006/relationships/slideLayout" Target="../slideLayouts/slideLayout311.xml"/><Relationship Id="rId19" Type="http://schemas.openxmlformats.org/officeDocument/2006/relationships/theme" Target="../theme/theme24.xml"/><Relationship Id="rId1" Type="http://schemas.openxmlformats.org/officeDocument/2006/relationships/slideLayout" Target="../slideLayouts/slideLayout294.xml"/><Relationship Id="rId2" Type="http://schemas.openxmlformats.org/officeDocument/2006/relationships/slideLayout" Target="../slideLayouts/slideLayout295.xml"/><Relationship Id="rId3" Type="http://schemas.openxmlformats.org/officeDocument/2006/relationships/slideLayout" Target="../slideLayouts/slideLayout296.xml"/><Relationship Id="rId4" Type="http://schemas.openxmlformats.org/officeDocument/2006/relationships/slideLayout" Target="../slideLayouts/slideLayout297.xml"/><Relationship Id="rId5" Type="http://schemas.openxmlformats.org/officeDocument/2006/relationships/slideLayout" Target="../slideLayouts/slideLayout298.xml"/><Relationship Id="rId6" Type="http://schemas.openxmlformats.org/officeDocument/2006/relationships/slideLayout" Target="../slideLayouts/slideLayout299.xml"/><Relationship Id="rId7" Type="http://schemas.openxmlformats.org/officeDocument/2006/relationships/slideLayout" Target="../slideLayouts/slideLayout300.xml"/><Relationship Id="rId8" Type="http://schemas.openxmlformats.org/officeDocument/2006/relationships/slideLayout" Target="../slideLayouts/slideLayout301.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314.xml"/><Relationship Id="rId4" Type="http://schemas.openxmlformats.org/officeDocument/2006/relationships/slideLayout" Target="../slideLayouts/slideLayout315.xml"/><Relationship Id="rId5" Type="http://schemas.openxmlformats.org/officeDocument/2006/relationships/slideLayout" Target="../slideLayouts/slideLayout316.xml"/><Relationship Id="rId6" Type="http://schemas.openxmlformats.org/officeDocument/2006/relationships/slideLayout" Target="../slideLayouts/slideLayout317.xml"/><Relationship Id="rId7" Type="http://schemas.openxmlformats.org/officeDocument/2006/relationships/slideLayout" Target="../slideLayouts/slideLayout318.xml"/><Relationship Id="rId8" Type="http://schemas.openxmlformats.org/officeDocument/2006/relationships/theme" Target="../theme/theme25.xml"/><Relationship Id="rId9" Type="http://schemas.openxmlformats.org/officeDocument/2006/relationships/image" Target="../media/image1.png"/><Relationship Id="rId10" Type="http://schemas.openxmlformats.org/officeDocument/2006/relationships/image" Target="../media/image2.png"/><Relationship Id="rId1" Type="http://schemas.openxmlformats.org/officeDocument/2006/relationships/slideLayout" Target="../slideLayouts/slideLayout312.xml"/><Relationship Id="rId2" Type="http://schemas.openxmlformats.org/officeDocument/2006/relationships/slideLayout" Target="../slideLayouts/slideLayout313.xml"/></Relationships>
</file>

<file path=ppt/slideMasters/_rels/slideMaster26.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png"/><Relationship Id="rId1" Type="http://schemas.openxmlformats.org/officeDocument/2006/relationships/slideLayout" Target="../slideLayouts/slideLayout319.xml"/><Relationship Id="rId2" Type="http://schemas.openxmlformats.org/officeDocument/2006/relationships/slideLayout" Target="../slideLayouts/slideLayout320.xml"/><Relationship Id="rId3" Type="http://schemas.openxmlformats.org/officeDocument/2006/relationships/slideLayout" Target="../slideLayouts/slideLayout321.xml"/><Relationship Id="rId4" Type="http://schemas.openxmlformats.org/officeDocument/2006/relationships/slideLayout" Target="../slideLayouts/slideLayout322.xml"/><Relationship Id="rId5" Type="http://schemas.openxmlformats.org/officeDocument/2006/relationships/slideLayout" Target="../slideLayouts/slideLayout323.xml"/><Relationship Id="rId6" Type="http://schemas.openxmlformats.org/officeDocument/2006/relationships/slideLayout" Target="../slideLayouts/slideLayout324.xml"/><Relationship Id="rId7" Type="http://schemas.openxmlformats.org/officeDocument/2006/relationships/slideLayout" Target="../slideLayouts/slideLayout325.xml"/><Relationship Id="rId8" Type="http://schemas.openxmlformats.org/officeDocument/2006/relationships/slideLayout" Target="../slideLayouts/slideLayout326.xml"/><Relationship Id="rId9" Type="http://schemas.openxmlformats.org/officeDocument/2006/relationships/slideLayout" Target="../slideLayouts/slideLayout327.xml"/><Relationship Id="rId10"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png"/><Relationship Id="rId1" Type="http://schemas.openxmlformats.org/officeDocument/2006/relationships/slideLayout" Target="../slideLayouts/slideLayout328.xml"/><Relationship Id="rId2" Type="http://schemas.openxmlformats.org/officeDocument/2006/relationships/slideLayout" Target="../slideLayouts/slideLayout329.xml"/><Relationship Id="rId3" Type="http://schemas.openxmlformats.org/officeDocument/2006/relationships/slideLayout" Target="../slideLayouts/slideLayout330.xml"/><Relationship Id="rId4" Type="http://schemas.openxmlformats.org/officeDocument/2006/relationships/slideLayout" Target="../slideLayouts/slideLayout331.xml"/><Relationship Id="rId5" Type="http://schemas.openxmlformats.org/officeDocument/2006/relationships/slideLayout" Target="../slideLayouts/slideLayout332.xml"/><Relationship Id="rId6" Type="http://schemas.openxmlformats.org/officeDocument/2006/relationships/slideLayout" Target="../slideLayouts/slideLayout333.xml"/><Relationship Id="rId7" Type="http://schemas.openxmlformats.org/officeDocument/2006/relationships/slideLayout" Target="../slideLayouts/slideLayout334.xml"/><Relationship Id="rId8" Type="http://schemas.openxmlformats.org/officeDocument/2006/relationships/slideLayout" Target="../slideLayouts/slideLayout335.xml"/><Relationship Id="rId9" Type="http://schemas.openxmlformats.org/officeDocument/2006/relationships/slideLayout" Target="../slideLayouts/slideLayout336.xml"/><Relationship Id="rId10"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png"/><Relationship Id="rId1" Type="http://schemas.openxmlformats.org/officeDocument/2006/relationships/slideLayout" Target="../slideLayouts/slideLayout337.xml"/><Relationship Id="rId2" Type="http://schemas.openxmlformats.org/officeDocument/2006/relationships/slideLayout" Target="../slideLayouts/slideLayout338.xml"/><Relationship Id="rId3" Type="http://schemas.openxmlformats.org/officeDocument/2006/relationships/slideLayout" Target="../slideLayouts/slideLayout339.xml"/><Relationship Id="rId4" Type="http://schemas.openxmlformats.org/officeDocument/2006/relationships/slideLayout" Target="../slideLayouts/slideLayout340.xml"/><Relationship Id="rId5" Type="http://schemas.openxmlformats.org/officeDocument/2006/relationships/slideLayout" Target="../slideLayouts/slideLayout341.xml"/><Relationship Id="rId6" Type="http://schemas.openxmlformats.org/officeDocument/2006/relationships/slideLayout" Target="../slideLayouts/slideLayout342.xml"/><Relationship Id="rId7" Type="http://schemas.openxmlformats.org/officeDocument/2006/relationships/slideLayout" Target="../slideLayouts/slideLayout343.xml"/><Relationship Id="rId8" Type="http://schemas.openxmlformats.org/officeDocument/2006/relationships/slideLayout" Target="../slideLayouts/slideLayout344.xml"/><Relationship Id="rId9" Type="http://schemas.openxmlformats.org/officeDocument/2006/relationships/slideLayout" Target="../slideLayouts/slideLayout345.xml"/><Relationship Id="rId10"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png"/><Relationship Id="rId1" Type="http://schemas.openxmlformats.org/officeDocument/2006/relationships/slideLayout" Target="../slideLayouts/slideLayout346.xml"/><Relationship Id="rId2" Type="http://schemas.openxmlformats.org/officeDocument/2006/relationships/slideLayout" Target="../slideLayouts/slideLayout347.xml"/><Relationship Id="rId3" Type="http://schemas.openxmlformats.org/officeDocument/2006/relationships/slideLayout" Target="../slideLayouts/slideLayout348.xml"/><Relationship Id="rId4" Type="http://schemas.openxmlformats.org/officeDocument/2006/relationships/slideLayout" Target="../slideLayouts/slideLayout349.xml"/><Relationship Id="rId5" Type="http://schemas.openxmlformats.org/officeDocument/2006/relationships/slideLayout" Target="../slideLayouts/slideLayout350.xml"/><Relationship Id="rId6" Type="http://schemas.openxmlformats.org/officeDocument/2006/relationships/slideLayout" Target="../slideLayouts/slideLayout351.xml"/><Relationship Id="rId7" Type="http://schemas.openxmlformats.org/officeDocument/2006/relationships/slideLayout" Target="../slideLayouts/slideLayout352.xml"/><Relationship Id="rId8" Type="http://schemas.openxmlformats.org/officeDocument/2006/relationships/slideLayout" Target="../slideLayouts/slideLayout353.xml"/><Relationship Id="rId9" Type="http://schemas.openxmlformats.org/officeDocument/2006/relationships/slideLayout" Target="../slideLayouts/slideLayout354.xml"/><Relationship Id="rId10"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5.xml"/><Relationship Id="rId20" Type="http://schemas.openxmlformats.org/officeDocument/2006/relationships/theme" Target="../theme/theme3.xml"/><Relationship Id="rId21" Type="http://schemas.openxmlformats.org/officeDocument/2006/relationships/image" Target="../media/image1.png"/><Relationship Id="rId22" Type="http://schemas.openxmlformats.org/officeDocument/2006/relationships/image" Target="../media/image2.png"/><Relationship Id="rId10" Type="http://schemas.openxmlformats.org/officeDocument/2006/relationships/slideLayout" Target="../slideLayouts/slideLayout46.xml"/><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slideLayout" Target="../slideLayouts/slideLayout49.xml"/><Relationship Id="rId14" Type="http://schemas.openxmlformats.org/officeDocument/2006/relationships/slideLayout" Target="../slideLayouts/slideLayout50.xml"/><Relationship Id="rId15" Type="http://schemas.openxmlformats.org/officeDocument/2006/relationships/slideLayout" Target="../slideLayouts/slideLayout51.xml"/><Relationship Id="rId16" Type="http://schemas.openxmlformats.org/officeDocument/2006/relationships/slideLayout" Target="../slideLayouts/slideLayout52.xml"/><Relationship Id="rId17" Type="http://schemas.openxmlformats.org/officeDocument/2006/relationships/slideLayout" Target="../slideLayouts/slideLayout53.xml"/><Relationship Id="rId18" Type="http://schemas.openxmlformats.org/officeDocument/2006/relationships/slideLayout" Target="../slideLayouts/slideLayout54.xml"/><Relationship Id="rId19" Type="http://schemas.openxmlformats.org/officeDocument/2006/relationships/slideLayout" Target="../slideLayouts/slideLayout55.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s>
</file>

<file path=ppt/slideMasters/_rels/slideMaster30.xml.rels><?xml version="1.0" encoding="UTF-8" standalone="yes"?>
<Relationships xmlns="http://schemas.openxmlformats.org/package/2006/relationships"><Relationship Id="rId3" Type="http://schemas.openxmlformats.org/officeDocument/2006/relationships/slideLayout" Target="../slideLayouts/slideLayout357.xml"/><Relationship Id="rId4" Type="http://schemas.openxmlformats.org/officeDocument/2006/relationships/slideLayout" Target="../slideLayouts/slideLayout358.xml"/><Relationship Id="rId5" Type="http://schemas.openxmlformats.org/officeDocument/2006/relationships/slideLayout" Target="../slideLayouts/slideLayout359.xml"/><Relationship Id="rId6" Type="http://schemas.openxmlformats.org/officeDocument/2006/relationships/slideLayout" Target="../slideLayouts/slideLayout360.xml"/><Relationship Id="rId7" Type="http://schemas.openxmlformats.org/officeDocument/2006/relationships/slideLayout" Target="../slideLayouts/slideLayout361.xml"/><Relationship Id="rId8" Type="http://schemas.openxmlformats.org/officeDocument/2006/relationships/slideLayout" Target="../slideLayouts/slideLayout362.xml"/><Relationship Id="rId9" Type="http://schemas.openxmlformats.org/officeDocument/2006/relationships/theme" Target="../theme/theme30.xml"/><Relationship Id="rId10" Type="http://schemas.openxmlformats.org/officeDocument/2006/relationships/image" Target="../media/image1.png"/><Relationship Id="rId11" Type="http://schemas.openxmlformats.org/officeDocument/2006/relationships/image" Target="../media/image2.png"/><Relationship Id="rId1" Type="http://schemas.openxmlformats.org/officeDocument/2006/relationships/slideLayout" Target="../slideLayouts/slideLayout355.xml"/><Relationship Id="rId2" Type="http://schemas.openxmlformats.org/officeDocument/2006/relationships/slideLayout" Target="../slideLayouts/slideLayout356.xml"/></Relationships>
</file>

<file path=ppt/slideMasters/_rels/slideMaster31.xml.rels><?xml version="1.0" encoding="UTF-8" standalone="yes"?>
<Relationships xmlns="http://schemas.openxmlformats.org/package/2006/relationships"><Relationship Id="rId3" Type="http://schemas.openxmlformats.org/officeDocument/2006/relationships/slideLayout" Target="../slideLayouts/slideLayout365.xml"/><Relationship Id="rId4" Type="http://schemas.openxmlformats.org/officeDocument/2006/relationships/slideLayout" Target="../slideLayouts/slideLayout366.xml"/><Relationship Id="rId5" Type="http://schemas.openxmlformats.org/officeDocument/2006/relationships/slideLayout" Target="../slideLayouts/slideLayout367.xml"/><Relationship Id="rId6" Type="http://schemas.openxmlformats.org/officeDocument/2006/relationships/slideLayout" Target="../slideLayouts/slideLayout368.xml"/><Relationship Id="rId7" Type="http://schemas.openxmlformats.org/officeDocument/2006/relationships/slideLayout" Target="../slideLayouts/slideLayout369.xml"/><Relationship Id="rId8" Type="http://schemas.openxmlformats.org/officeDocument/2006/relationships/slideLayout" Target="../slideLayouts/slideLayout370.xml"/><Relationship Id="rId9" Type="http://schemas.openxmlformats.org/officeDocument/2006/relationships/theme" Target="../theme/theme31.xml"/><Relationship Id="rId10" Type="http://schemas.openxmlformats.org/officeDocument/2006/relationships/image" Target="../media/image1.png"/><Relationship Id="rId11" Type="http://schemas.openxmlformats.org/officeDocument/2006/relationships/image" Target="../media/image2.png"/><Relationship Id="rId1" Type="http://schemas.openxmlformats.org/officeDocument/2006/relationships/slideLayout" Target="../slideLayouts/slideLayout363.xml"/><Relationship Id="rId2" Type="http://schemas.openxmlformats.org/officeDocument/2006/relationships/slideLayout" Target="../slideLayouts/slideLayout364.xml"/></Relationships>
</file>

<file path=ppt/slideMasters/_rels/slideMaster32.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png"/><Relationship Id="rId1" Type="http://schemas.openxmlformats.org/officeDocument/2006/relationships/slideLayout" Target="../slideLayouts/slideLayout371.xml"/><Relationship Id="rId2" Type="http://schemas.openxmlformats.org/officeDocument/2006/relationships/slideLayout" Target="../slideLayouts/slideLayout372.xml"/><Relationship Id="rId3" Type="http://schemas.openxmlformats.org/officeDocument/2006/relationships/slideLayout" Target="../slideLayouts/slideLayout373.xml"/><Relationship Id="rId4" Type="http://schemas.openxmlformats.org/officeDocument/2006/relationships/slideLayout" Target="../slideLayouts/slideLayout374.xml"/><Relationship Id="rId5" Type="http://schemas.openxmlformats.org/officeDocument/2006/relationships/slideLayout" Target="../slideLayouts/slideLayout375.xml"/><Relationship Id="rId6" Type="http://schemas.openxmlformats.org/officeDocument/2006/relationships/slideLayout" Target="../slideLayouts/slideLayout376.xml"/><Relationship Id="rId7" Type="http://schemas.openxmlformats.org/officeDocument/2006/relationships/slideLayout" Target="../slideLayouts/slideLayout377.xml"/><Relationship Id="rId8" Type="http://schemas.openxmlformats.org/officeDocument/2006/relationships/slideLayout" Target="../slideLayouts/slideLayout378.xml"/><Relationship Id="rId9" Type="http://schemas.openxmlformats.org/officeDocument/2006/relationships/slideLayout" Target="../slideLayouts/slideLayout379.xml"/><Relationship Id="rId10"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88.xml"/><Relationship Id="rId20" Type="http://schemas.openxmlformats.org/officeDocument/2006/relationships/theme" Target="../theme/theme33.xml"/><Relationship Id="rId21" Type="http://schemas.openxmlformats.org/officeDocument/2006/relationships/image" Target="../media/image1.png"/><Relationship Id="rId22" Type="http://schemas.openxmlformats.org/officeDocument/2006/relationships/image" Target="../media/image2.png"/><Relationship Id="rId10" Type="http://schemas.openxmlformats.org/officeDocument/2006/relationships/slideLayout" Target="../slideLayouts/slideLayout389.xml"/><Relationship Id="rId11" Type="http://schemas.openxmlformats.org/officeDocument/2006/relationships/slideLayout" Target="../slideLayouts/slideLayout390.xml"/><Relationship Id="rId12" Type="http://schemas.openxmlformats.org/officeDocument/2006/relationships/slideLayout" Target="../slideLayouts/slideLayout391.xml"/><Relationship Id="rId13" Type="http://schemas.openxmlformats.org/officeDocument/2006/relationships/slideLayout" Target="../slideLayouts/slideLayout392.xml"/><Relationship Id="rId14" Type="http://schemas.openxmlformats.org/officeDocument/2006/relationships/slideLayout" Target="../slideLayouts/slideLayout393.xml"/><Relationship Id="rId15" Type="http://schemas.openxmlformats.org/officeDocument/2006/relationships/slideLayout" Target="../slideLayouts/slideLayout394.xml"/><Relationship Id="rId16" Type="http://schemas.openxmlformats.org/officeDocument/2006/relationships/slideLayout" Target="../slideLayouts/slideLayout395.xml"/><Relationship Id="rId17" Type="http://schemas.openxmlformats.org/officeDocument/2006/relationships/slideLayout" Target="../slideLayouts/slideLayout396.xml"/><Relationship Id="rId18" Type="http://schemas.openxmlformats.org/officeDocument/2006/relationships/slideLayout" Target="../slideLayouts/slideLayout397.xml"/><Relationship Id="rId19" Type="http://schemas.openxmlformats.org/officeDocument/2006/relationships/slideLayout" Target="../slideLayouts/slideLayout398.xml"/><Relationship Id="rId1" Type="http://schemas.openxmlformats.org/officeDocument/2006/relationships/slideLayout" Target="../slideLayouts/slideLayout380.xml"/><Relationship Id="rId2" Type="http://schemas.openxmlformats.org/officeDocument/2006/relationships/slideLayout" Target="../slideLayouts/slideLayout381.xml"/><Relationship Id="rId3" Type="http://schemas.openxmlformats.org/officeDocument/2006/relationships/slideLayout" Target="../slideLayouts/slideLayout382.xml"/><Relationship Id="rId4" Type="http://schemas.openxmlformats.org/officeDocument/2006/relationships/slideLayout" Target="../slideLayouts/slideLayout383.xml"/><Relationship Id="rId5" Type="http://schemas.openxmlformats.org/officeDocument/2006/relationships/slideLayout" Target="../slideLayouts/slideLayout384.xml"/><Relationship Id="rId6" Type="http://schemas.openxmlformats.org/officeDocument/2006/relationships/slideLayout" Target="../slideLayouts/slideLayout385.xml"/><Relationship Id="rId7" Type="http://schemas.openxmlformats.org/officeDocument/2006/relationships/slideLayout" Target="../slideLayouts/slideLayout386.xml"/><Relationship Id="rId8" Type="http://schemas.openxmlformats.org/officeDocument/2006/relationships/slideLayout" Target="../slideLayouts/slideLayout387.xml"/></Relationships>
</file>

<file path=ppt/slideMasters/_rels/slideMaster34.xml.rels><?xml version="1.0" encoding="UTF-8" standalone="yes"?>
<Relationships xmlns="http://schemas.openxmlformats.org/package/2006/relationships"><Relationship Id="rId9" Type="http://schemas.openxmlformats.org/officeDocument/2006/relationships/slideLayout" Target="../slideLayouts/slideLayout407.xml"/><Relationship Id="rId20" Type="http://schemas.openxmlformats.org/officeDocument/2006/relationships/theme" Target="../theme/theme34.xml"/><Relationship Id="rId21" Type="http://schemas.openxmlformats.org/officeDocument/2006/relationships/image" Target="../media/image1.png"/><Relationship Id="rId22" Type="http://schemas.openxmlformats.org/officeDocument/2006/relationships/image" Target="../media/image2.png"/><Relationship Id="rId10" Type="http://schemas.openxmlformats.org/officeDocument/2006/relationships/slideLayout" Target="../slideLayouts/slideLayout408.xml"/><Relationship Id="rId11" Type="http://schemas.openxmlformats.org/officeDocument/2006/relationships/slideLayout" Target="../slideLayouts/slideLayout409.xml"/><Relationship Id="rId12" Type="http://schemas.openxmlformats.org/officeDocument/2006/relationships/slideLayout" Target="../slideLayouts/slideLayout410.xml"/><Relationship Id="rId13" Type="http://schemas.openxmlformats.org/officeDocument/2006/relationships/slideLayout" Target="../slideLayouts/slideLayout411.xml"/><Relationship Id="rId14" Type="http://schemas.openxmlformats.org/officeDocument/2006/relationships/slideLayout" Target="../slideLayouts/slideLayout412.xml"/><Relationship Id="rId15" Type="http://schemas.openxmlformats.org/officeDocument/2006/relationships/slideLayout" Target="../slideLayouts/slideLayout413.xml"/><Relationship Id="rId16" Type="http://schemas.openxmlformats.org/officeDocument/2006/relationships/slideLayout" Target="../slideLayouts/slideLayout414.xml"/><Relationship Id="rId17" Type="http://schemas.openxmlformats.org/officeDocument/2006/relationships/slideLayout" Target="../slideLayouts/slideLayout415.xml"/><Relationship Id="rId18" Type="http://schemas.openxmlformats.org/officeDocument/2006/relationships/slideLayout" Target="../slideLayouts/slideLayout416.xml"/><Relationship Id="rId19" Type="http://schemas.openxmlformats.org/officeDocument/2006/relationships/slideLayout" Target="../slideLayouts/slideLayout417.xml"/><Relationship Id="rId1" Type="http://schemas.openxmlformats.org/officeDocument/2006/relationships/slideLayout" Target="../slideLayouts/slideLayout399.xml"/><Relationship Id="rId2" Type="http://schemas.openxmlformats.org/officeDocument/2006/relationships/slideLayout" Target="../slideLayouts/slideLayout400.xml"/><Relationship Id="rId3" Type="http://schemas.openxmlformats.org/officeDocument/2006/relationships/slideLayout" Target="../slideLayouts/slideLayout401.xml"/><Relationship Id="rId4" Type="http://schemas.openxmlformats.org/officeDocument/2006/relationships/slideLayout" Target="../slideLayouts/slideLayout402.xml"/><Relationship Id="rId5" Type="http://schemas.openxmlformats.org/officeDocument/2006/relationships/slideLayout" Target="../slideLayouts/slideLayout403.xml"/><Relationship Id="rId6" Type="http://schemas.openxmlformats.org/officeDocument/2006/relationships/slideLayout" Target="../slideLayouts/slideLayout404.xml"/><Relationship Id="rId7" Type="http://schemas.openxmlformats.org/officeDocument/2006/relationships/slideLayout" Target="../slideLayouts/slideLayout405.xml"/><Relationship Id="rId8" Type="http://schemas.openxmlformats.org/officeDocument/2006/relationships/slideLayout" Target="../slideLayouts/slideLayout406.xml"/></Relationships>
</file>

<file path=ppt/slideMasters/_rels/slideMaster35.xml.rels><?xml version="1.0" encoding="UTF-8" standalone="yes"?>
<Relationships xmlns="http://schemas.openxmlformats.org/package/2006/relationships"><Relationship Id="rId9" Type="http://schemas.openxmlformats.org/officeDocument/2006/relationships/slideLayout" Target="../slideLayouts/slideLayout426.xml"/><Relationship Id="rId20" Type="http://schemas.openxmlformats.org/officeDocument/2006/relationships/theme" Target="../theme/theme35.xml"/><Relationship Id="rId10" Type="http://schemas.openxmlformats.org/officeDocument/2006/relationships/slideLayout" Target="../slideLayouts/slideLayout427.xml"/><Relationship Id="rId11" Type="http://schemas.openxmlformats.org/officeDocument/2006/relationships/slideLayout" Target="../slideLayouts/slideLayout428.xml"/><Relationship Id="rId12" Type="http://schemas.openxmlformats.org/officeDocument/2006/relationships/slideLayout" Target="../slideLayouts/slideLayout429.xml"/><Relationship Id="rId13" Type="http://schemas.openxmlformats.org/officeDocument/2006/relationships/slideLayout" Target="../slideLayouts/slideLayout430.xml"/><Relationship Id="rId14" Type="http://schemas.openxmlformats.org/officeDocument/2006/relationships/slideLayout" Target="../slideLayouts/slideLayout431.xml"/><Relationship Id="rId15" Type="http://schemas.openxmlformats.org/officeDocument/2006/relationships/slideLayout" Target="../slideLayouts/slideLayout432.xml"/><Relationship Id="rId16" Type="http://schemas.openxmlformats.org/officeDocument/2006/relationships/slideLayout" Target="../slideLayouts/slideLayout433.xml"/><Relationship Id="rId17" Type="http://schemas.openxmlformats.org/officeDocument/2006/relationships/slideLayout" Target="../slideLayouts/slideLayout434.xml"/><Relationship Id="rId18" Type="http://schemas.openxmlformats.org/officeDocument/2006/relationships/slideLayout" Target="../slideLayouts/slideLayout435.xml"/><Relationship Id="rId19" Type="http://schemas.openxmlformats.org/officeDocument/2006/relationships/slideLayout" Target="../slideLayouts/slideLayout436.xml"/><Relationship Id="rId1" Type="http://schemas.openxmlformats.org/officeDocument/2006/relationships/slideLayout" Target="../slideLayouts/slideLayout418.xml"/><Relationship Id="rId2" Type="http://schemas.openxmlformats.org/officeDocument/2006/relationships/slideLayout" Target="../slideLayouts/slideLayout419.xml"/><Relationship Id="rId3" Type="http://schemas.openxmlformats.org/officeDocument/2006/relationships/slideLayout" Target="../slideLayouts/slideLayout420.xml"/><Relationship Id="rId4" Type="http://schemas.openxmlformats.org/officeDocument/2006/relationships/slideLayout" Target="../slideLayouts/slideLayout421.xml"/><Relationship Id="rId5" Type="http://schemas.openxmlformats.org/officeDocument/2006/relationships/slideLayout" Target="../slideLayouts/slideLayout422.xml"/><Relationship Id="rId6" Type="http://schemas.openxmlformats.org/officeDocument/2006/relationships/slideLayout" Target="../slideLayouts/slideLayout423.xml"/><Relationship Id="rId7" Type="http://schemas.openxmlformats.org/officeDocument/2006/relationships/slideLayout" Target="../slideLayouts/slideLayout424.xml"/><Relationship Id="rId8" Type="http://schemas.openxmlformats.org/officeDocument/2006/relationships/slideLayout" Target="../slideLayouts/slideLayout425.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47.xml"/><Relationship Id="rId12" Type="http://schemas.openxmlformats.org/officeDocument/2006/relationships/slideLayout" Target="../slideLayouts/slideLayout448.xml"/><Relationship Id="rId13" Type="http://schemas.openxmlformats.org/officeDocument/2006/relationships/slideLayout" Target="../slideLayouts/slideLayout449.xml"/><Relationship Id="rId14" Type="http://schemas.openxmlformats.org/officeDocument/2006/relationships/slideLayout" Target="../slideLayouts/slideLayout450.xml"/><Relationship Id="rId15" Type="http://schemas.openxmlformats.org/officeDocument/2006/relationships/slideLayout" Target="../slideLayouts/slideLayout451.xml"/><Relationship Id="rId16" Type="http://schemas.openxmlformats.org/officeDocument/2006/relationships/slideLayout" Target="../slideLayouts/slideLayout452.xml"/><Relationship Id="rId17" Type="http://schemas.openxmlformats.org/officeDocument/2006/relationships/slideLayout" Target="../slideLayouts/slideLayout453.xml"/><Relationship Id="rId18" Type="http://schemas.openxmlformats.org/officeDocument/2006/relationships/slideLayout" Target="../slideLayouts/slideLayout454.xml"/><Relationship Id="rId19" Type="http://schemas.openxmlformats.org/officeDocument/2006/relationships/theme" Target="../theme/theme36.xml"/><Relationship Id="rId1" Type="http://schemas.openxmlformats.org/officeDocument/2006/relationships/slideLayout" Target="../slideLayouts/slideLayout437.xml"/><Relationship Id="rId2" Type="http://schemas.openxmlformats.org/officeDocument/2006/relationships/slideLayout" Target="../slideLayouts/slideLayout438.xml"/><Relationship Id="rId3" Type="http://schemas.openxmlformats.org/officeDocument/2006/relationships/slideLayout" Target="../slideLayouts/slideLayout439.xml"/><Relationship Id="rId4" Type="http://schemas.openxmlformats.org/officeDocument/2006/relationships/slideLayout" Target="../slideLayouts/slideLayout440.xml"/><Relationship Id="rId5" Type="http://schemas.openxmlformats.org/officeDocument/2006/relationships/slideLayout" Target="../slideLayouts/slideLayout441.xml"/><Relationship Id="rId6" Type="http://schemas.openxmlformats.org/officeDocument/2006/relationships/slideLayout" Target="../slideLayouts/slideLayout442.xml"/><Relationship Id="rId7" Type="http://schemas.openxmlformats.org/officeDocument/2006/relationships/slideLayout" Target="../slideLayouts/slideLayout443.xml"/><Relationship Id="rId8" Type="http://schemas.openxmlformats.org/officeDocument/2006/relationships/slideLayout" Target="../slideLayouts/slideLayout444.xml"/><Relationship Id="rId9" Type="http://schemas.openxmlformats.org/officeDocument/2006/relationships/slideLayout" Target="../slideLayouts/slideLayout445.xml"/><Relationship Id="rId10" Type="http://schemas.openxmlformats.org/officeDocument/2006/relationships/slideLayout" Target="../slideLayouts/slideLayout446.xml"/></Relationships>
</file>

<file path=ppt/slideMasters/_rels/slideMaster4.xml.rels><?xml version="1.0" encoding="UTF-8" standalone="yes"?>
<Relationships xmlns="http://schemas.openxmlformats.org/package/2006/relationships"><Relationship Id="rId11" Type="http://schemas.openxmlformats.org/officeDocument/2006/relationships/theme" Target="../theme/theme4.xml"/><Relationship Id="rId12" Type="http://schemas.openxmlformats.org/officeDocument/2006/relationships/image" Target="../media/image1.png"/><Relationship Id="rId13" Type="http://schemas.openxmlformats.org/officeDocument/2006/relationships/image" Target="../media/image2.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theme" Target="../theme/theme5.xml"/><Relationship Id="rId9" Type="http://schemas.openxmlformats.org/officeDocument/2006/relationships/image" Target="../media/image1.png"/><Relationship Id="rId10" Type="http://schemas.openxmlformats.org/officeDocument/2006/relationships/image" Target="../media/image2.png"/><Relationship Id="rId1" Type="http://schemas.openxmlformats.org/officeDocument/2006/relationships/slideLayout" Target="../slideLayouts/slideLayout66.xml"/><Relationship Id="rId2"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81.xml"/><Relationship Id="rId20" Type="http://schemas.openxmlformats.org/officeDocument/2006/relationships/image" Target="../media/image1.png"/><Relationship Id="rId21" Type="http://schemas.openxmlformats.org/officeDocument/2006/relationships/image" Target="../media/image2.png"/><Relationship Id="rId10" Type="http://schemas.openxmlformats.org/officeDocument/2006/relationships/slideLayout" Target="../slideLayouts/slideLayout82.xml"/><Relationship Id="rId11" Type="http://schemas.openxmlformats.org/officeDocument/2006/relationships/slideLayout" Target="../slideLayouts/slideLayout83.xml"/><Relationship Id="rId12" Type="http://schemas.openxmlformats.org/officeDocument/2006/relationships/slideLayout" Target="../slideLayouts/slideLayout84.xml"/><Relationship Id="rId13" Type="http://schemas.openxmlformats.org/officeDocument/2006/relationships/slideLayout" Target="../slideLayouts/slideLayout85.xml"/><Relationship Id="rId14" Type="http://schemas.openxmlformats.org/officeDocument/2006/relationships/slideLayout" Target="../slideLayouts/slideLayout86.xml"/><Relationship Id="rId15" Type="http://schemas.openxmlformats.org/officeDocument/2006/relationships/slideLayout" Target="../slideLayouts/slideLayout87.xml"/><Relationship Id="rId16" Type="http://schemas.openxmlformats.org/officeDocument/2006/relationships/slideLayout" Target="../slideLayouts/slideLayout88.xml"/><Relationship Id="rId17" Type="http://schemas.openxmlformats.org/officeDocument/2006/relationships/slideLayout" Target="../slideLayouts/slideLayout89.xml"/><Relationship Id="rId18" Type="http://schemas.openxmlformats.org/officeDocument/2006/relationships/slideLayout" Target="../slideLayouts/slideLayout90.xml"/><Relationship Id="rId19" Type="http://schemas.openxmlformats.org/officeDocument/2006/relationships/theme" Target="../theme/theme6.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theme" Target="../theme/theme7.xml"/><Relationship Id="rId9" Type="http://schemas.openxmlformats.org/officeDocument/2006/relationships/image" Target="../media/image1.png"/><Relationship Id="rId10" Type="http://schemas.openxmlformats.org/officeDocument/2006/relationships/image" Target="../media/image2.png"/><Relationship Id="rId1" Type="http://schemas.openxmlformats.org/officeDocument/2006/relationships/slideLayout" Target="../slideLayouts/slideLayout91.xml"/><Relationship Id="rId2"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png"/><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png"/><Relationship Id="rId1" Type="http://schemas.openxmlformats.org/officeDocument/2006/relationships/slideLayout" Target="../slideLayouts/slideLayout107.xml"/><Relationship Id="rId2" Type="http://schemas.openxmlformats.org/officeDocument/2006/relationships/slideLayout" Target="../slideLayouts/slideLayout108.xml"/><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2051" name="Text Box 7"/>
          <p:cNvSpPr txBox="1">
            <a:spLocks noChangeArrowheads="1"/>
          </p:cNvSpPr>
          <p:nvPr/>
        </p:nvSpPr>
        <p:spPr bwMode="auto">
          <a:xfrm>
            <a:off x="8742363" y="6527800"/>
            <a:ext cx="350837" cy="290513"/>
          </a:xfrm>
          <a:prstGeom prst="rect">
            <a:avLst/>
          </a:prstGeom>
          <a:noFill/>
          <a:ln w="9525" algn="ctr">
            <a:noFill/>
            <a:miter lim="800000"/>
            <a:headEnd/>
            <a:tailEnd/>
          </a:ln>
        </p:spPr>
        <p:txBody>
          <a:bodyPr wrap="none">
            <a:spAutoFit/>
          </a:bodyPr>
          <a:lstStyle/>
          <a:p>
            <a:pPr marL="185738" indent="-185738" algn="l">
              <a:lnSpc>
                <a:spcPct val="130000"/>
              </a:lnSpc>
              <a:spcBef>
                <a:spcPct val="40000"/>
              </a:spcBef>
              <a:buSzPct val="70000"/>
              <a:defRPr/>
            </a:pPr>
            <a:fld id="{72ECA045-8C49-45CD-8E06-F2325B83354F}"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2052"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p:spPr>
        <p:txBody>
          <a:bodyPr wrap="none" anchor="ctr"/>
          <a:lstStyle/>
          <a:p>
            <a:pPr marL="342900" indent="-342900">
              <a:spcBef>
                <a:spcPct val="20000"/>
              </a:spcBef>
              <a:buClr>
                <a:srgbClr val="4F81BD"/>
              </a:buClr>
              <a:buFont typeface="Trebuchet MS" pitchFamily="34" charset="0"/>
              <a:buNone/>
              <a:defRPr/>
            </a:pPr>
            <a:endParaRPr lang="en-GB" altLang="ko-KR" sz="1000">
              <a:solidFill>
                <a:srgbClr val="000000"/>
              </a:solidFill>
              <a:latin typeface="Trebuchet MS" pitchFamily="34" charset="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4166" r:id="rId15"/>
    <p:sldLayoutId id="2147484168" r:id="rId16"/>
    <p:sldLayoutId id="2147484172" r:id="rId17"/>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19"/>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20"/>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bwMode="auto">
          <a:xfrm>
            <a:off x="357188" y="201613"/>
            <a:ext cx="84296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31" name="Text Box 7"/>
          <p:cNvSpPr txBox="1">
            <a:spLocks noChangeArrowheads="1"/>
          </p:cNvSpPr>
          <p:nvPr/>
        </p:nvSpPr>
        <p:spPr bwMode="auto">
          <a:xfrm>
            <a:off x="8742363" y="6527800"/>
            <a:ext cx="350837" cy="290513"/>
          </a:xfrm>
          <a:prstGeom prst="rect">
            <a:avLst/>
          </a:prstGeom>
          <a:noFill/>
          <a:ln w="9525" algn="ctr">
            <a:noFill/>
            <a:miter lim="800000"/>
            <a:headEnd/>
            <a:tailEnd/>
          </a:ln>
          <a:effectLst/>
        </p:spPr>
        <p:txBody>
          <a:bodyPr wrap="none">
            <a:spAutoFit/>
          </a:bodyPr>
          <a:lstStyle/>
          <a:p>
            <a:pPr marL="185738" indent="-185738" algn="l">
              <a:lnSpc>
                <a:spcPct val="130000"/>
              </a:lnSpc>
              <a:spcBef>
                <a:spcPct val="40000"/>
              </a:spcBef>
              <a:buSzPct val="70000"/>
              <a:defRPr/>
            </a:pPr>
            <a:fld id="{B17C81CB-7530-4914-A854-185F7FA10525}"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623632"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a:effectLst/>
        </p:spPr>
        <p:txBody>
          <a:bodyPr wrap="none" anchor="ctr"/>
          <a:lstStyle/>
          <a:p>
            <a:pPr marL="342900" indent="-342900" latinLnBrk="0">
              <a:spcBef>
                <a:spcPct val="20000"/>
              </a:spcBef>
              <a:buClr>
                <a:srgbClr val="0F6FC6"/>
              </a:buClr>
              <a:buFont typeface="Trebuchet MS" pitchFamily="34" charset="0"/>
              <a:buNone/>
              <a:defRPr/>
            </a:pPr>
            <a:endParaRPr kumimoji="0" lang="en-GB" altLang="ko-KR" sz="1000">
              <a:solidFill>
                <a:srgbClr val="000000"/>
              </a:solidFill>
              <a:latin typeface="Trebuchet MS" pitchFamily="34" charset="0"/>
              <a:ea typeface="MS PGothic" pitchFamily="34" charset="-128"/>
            </a:endParaRPr>
          </a:p>
        </p:txBody>
      </p:sp>
    </p:spTree>
    <p:extLst>
      <p:ext uri="{BB962C8B-B14F-4D97-AF65-F5344CB8AC3E}">
        <p14:creationId xmlns:p14="http://schemas.microsoft.com/office/powerpoint/2010/main" val="13366535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11"/>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12"/>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bwMode="auto">
          <a:xfrm>
            <a:off x="357188" y="201613"/>
            <a:ext cx="84296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31" name="Text Box 7"/>
          <p:cNvSpPr txBox="1">
            <a:spLocks noChangeArrowheads="1"/>
          </p:cNvSpPr>
          <p:nvPr/>
        </p:nvSpPr>
        <p:spPr bwMode="auto">
          <a:xfrm>
            <a:off x="8742363" y="6527800"/>
            <a:ext cx="350837" cy="290513"/>
          </a:xfrm>
          <a:prstGeom prst="rect">
            <a:avLst/>
          </a:prstGeom>
          <a:noFill/>
          <a:ln w="9525" algn="ctr">
            <a:noFill/>
            <a:miter lim="800000"/>
            <a:headEnd/>
            <a:tailEnd/>
          </a:ln>
          <a:effectLst/>
        </p:spPr>
        <p:txBody>
          <a:bodyPr wrap="none">
            <a:spAutoFit/>
          </a:bodyPr>
          <a:lstStyle/>
          <a:p>
            <a:pPr marL="185738" indent="-185738" algn="l">
              <a:lnSpc>
                <a:spcPct val="130000"/>
              </a:lnSpc>
              <a:spcBef>
                <a:spcPct val="40000"/>
              </a:spcBef>
              <a:buSzPct val="70000"/>
              <a:defRPr/>
            </a:pPr>
            <a:fld id="{B17C81CB-7530-4914-A854-185F7FA10525}"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623632"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a:effectLst/>
        </p:spPr>
        <p:txBody>
          <a:bodyPr wrap="none" anchor="ctr"/>
          <a:lstStyle/>
          <a:p>
            <a:pPr marL="342900" indent="-342900" latinLnBrk="0">
              <a:spcBef>
                <a:spcPct val="20000"/>
              </a:spcBef>
              <a:buClr>
                <a:srgbClr val="0F6FC6"/>
              </a:buClr>
              <a:buFont typeface="Trebuchet MS" pitchFamily="34" charset="0"/>
              <a:buNone/>
              <a:defRPr/>
            </a:pPr>
            <a:endParaRPr kumimoji="0" lang="en-GB" altLang="ko-KR" sz="1000">
              <a:solidFill>
                <a:srgbClr val="000000"/>
              </a:solidFill>
              <a:latin typeface="Trebuchet MS" pitchFamily="34" charset="0"/>
              <a:ea typeface="MS PGothic" pitchFamily="34" charset="-128"/>
            </a:endParaRPr>
          </a:p>
        </p:txBody>
      </p:sp>
    </p:spTree>
    <p:extLst>
      <p:ext uri="{BB962C8B-B14F-4D97-AF65-F5344CB8AC3E}">
        <p14:creationId xmlns:p14="http://schemas.microsoft.com/office/powerpoint/2010/main" val="84141158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11"/>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12"/>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bwMode="auto">
          <a:xfrm>
            <a:off x="357188" y="201613"/>
            <a:ext cx="84296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31" name="Text Box 7"/>
          <p:cNvSpPr txBox="1">
            <a:spLocks noChangeArrowheads="1"/>
          </p:cNvSpPr>
          <p:nvPr/>
        </p:nvSpPr>
        <p:spPr bwMode="auto">
          <a:xfrm>
            <a:off x="8742363" y="6527800"/>
            <a:ext cx="350837" cy="290513"/>
          </a:xfrm>
          <a:prstGeom prst="rect">
            <a:avLst/>
          </a:prstGeom>
          <a:noFill/>
          <a:ln w="9525" algn="ctr">
            <a:noFill/>
            <a:miter lim="800000"/>
            <a:headEnd/>
            <a:tailEnd/>
          </a:ln>
          <a:effectLst/>
        </p:spPr>
        <p:txBody>
          <a:bodyPr wrap="none">
            <a:spAutoFit/>
          </a:bodyPr>
          <a:lstStyle/>
          <a:p>
            <a:pPr marL="185738" indent="-185738" algn="l">
              <a:lnSpc>
                <a:spcPct val="130000"/>
              </a:lnSpc>
              <a:spcBef>
                <a:spcPct val="40000"/>
              </a:spcBef>
              <a:buSzPct val="70000"/>
              <a:defRPr/>
            </a:pPr>
            <a:fld id="{B17C81CB-7530-4914-A854-185F7FA10525}"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623632"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a:effectLst/>
        </p:spPr>
        <p:txBody>
          <a:bodyPr wrap="none" anchor="ctr"/>
          <a:lstStyle/>
          <a:p>
            <a:pPr marL="342900" indent="-342900" latinLnBrk="0">
              <a:spcBef>
                <a:spcPct val="20000"/>
              </a:spcBef>
              <a:buClr>
                <a:srgbClr val="0F6FC6"/>
              </a:buClr>
              <a:buFont typeface="Trebuchet MS" pitchFamily="34" charset="0"/>
              <a:buNone/>
              <a:defRPr/>
            </a:pPr>
            <a:endParaRPr kumimoji="0" lang="en-GB" altLang="ko-KR" sz="1000">
              <a:solidFill>
                <a:srgbClr val="000000"/>
              </a:solidFill>
              <a:latin typeface="Trebuchet MS" pitchFamily="34" charset="0"/>
              <a:ea typeface="MS PGothic" pitchFamily="34" charset="-128"/>
            </a:endParaRPr>
          </a:p>
        </p:txBody>
      </p:sp>
    </p:spTree>
    <p:extLst>
      <p:ext uri="{BB962C8B-B14F-4D97-AF65-F5344CB8AC3E}">
        <p14:creationId xmlns:p14="http://schemas.microsoft.com/office/powerpoint/2010/main" val="1540120556"/>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10"/>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11"/>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bwMode="auto">
          <a:xfrm>
            <a:off x="357188" y="201613"/>
            <a:ext cx="84296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31" name="Text Box 7"/>
          <p:cNvSpPr txBox="1">
            <a:spLocks noChangeArrowheads="1"/>
          </p:cNvSpPr>
          <p:nvPr/>
        </p:nvSpPr>
        <p:spPr bwMode="auto">
          <a:xfrm>
            <a:off x="8742363" y="6527800"/>
            <a:ext cx="350837" cy="290513"/>
          </a:xfrm>
          <a:prstGeom prst="rect">
            <a:avLst/>
          </a:prstGeom>
          <a:noFill/>
          <a:ln w="9525" algn="ctr">
            <a:noFill/>
            <a:miter lim="800000"/>
            <a:headEnd/>
            <a:tailEnd/>
          </a:ln>
          <a:effectLst/>
        </p:spPr>
        <p:txBody>
          <a:bodyPr wrap="none">
            <a:spAutoFit/>
          </a:bodyPr>
          <a:lstStyle/>
          <a:p>
            <a:pPr marL="185738" indent="-185738" algn="l">
              <a:lnSpc>
                <a:spcPct val="130000"/>
              </a:lnSpc>
              <a:spcBef>
                <a:spcPct val="40000"/>
              </a:spcBef>
              <a:buSzPct val="70000"/>
              <a:defRPr/>
            </a:pPr>
            <a:fld id="{B17C81CB-7530-4914-A854-185F7FA10525}"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623632"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a:effectLst/>
        </p:spPr>
        <p:txBody>
          <a:bodyPr wrap="none" anchor="ctr"/>
          <a:lstStyle/>
          <a:p>
            <a:pPr marL="342900" indent="-342900" latinLnBrk="0">
              <a:spcBef>
                <a:spcPct val="20000"/>
              </a:spcBef>
              <a:buClr>
                <a:srgbClr val="0F6FC6"/>
              </a:buClr>
              <a:buFont typeface="Trebuchet MS" pitchFamily="34" charset="0"/>
              <a:buNone/>
              <a:defRPr/>
            </a:pPr>
            <a:endParaRPr kumimoji="0" lang="en-GB" altLang="ko-KR" sz="1000">
              <a:solidFill>
                <a:srgbClr val="000000"/>
              </a:solidFill>
              <a:latin typeface="Trebuchet MS" pitchFamily="34" charset="0"/>
              <a:ea typeface="MS PGothic" pitchFamily="34" charset="-128"/>
            </a:endParaRPr>
          </a:p>
        </p:txBody>
      </p:sp>
    </p:spTree>
    <p:extLst>
      <p:ext uri="{BB962C8B-B14F-4D97-AF65-F5344CB8AC3E}">
        <p14:creationId xmlns:p14="http://schemas.microsoft.com/office/powerpoint/2010/main" val="2566543320"/>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10"/>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11"/>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bwMode="auto">
          <a:xfrm>
            <a:off x="357188" y="201613"/>
            <a:ext cx="84296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31" name="Text Box 7"/>
          <p:cNvSpPr txBox="1">
            <a:spLocks noChangeArrowheads="1"/>
          </p:cNvSpPr>
          <p:nvPr/>
        </p:nvSpPr>
        <p:spPr bwMode="auto">
          <a:xfrm>
            <a:off x="8742363" y="6527800"/>
            <a:ext cx="350837" cy="290513"/>
          </a:xfrm>
          <a:prstGeom prst="rect">
            <a:avLst/>
          </a:prstGeom>
          <a:noFill/>
          <a:ln w="9525" algn="ctr">
            <a:noFill/>
            <a:miter lim="800000"/>
            <a:headEnd/>
            <a:tailEnd/>
          </a:ln>
          <a:effectLst/>
        </p:spPr>
        <p:txBody>
          <a:bodyPr wrap="none">
            <a:spAutoFit/>
          </a:bodyPr>
          <a:lstStyle/>
          <a:p>
            <a:pPr marL="185738" indent="-185738" algn="l">
              <a:lnSpc>
                <a:spcPct val="130000"/>
              </a:lnSpc>
              <a:spcBef>
                <a:spcPct val="40000"/>
              </a:spcBef>
              <a:buSzPct val="70000"/>
              <a:defRPr/>
            </a:pPr>
            <a:fld id="{B17C81CB-7530-4914-A854-185F7FA10525}"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623632"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a:effectLst/>
        </p:spPr>
        <p:txBody>
          <a:bodyPr wrap="none" anchor="ctr"/>
          <a:lstStyle/>
          <a:p>
            <a:pPr marL="342900" indent="-342900" latinLnBrk="0">
              <a:spcBef>
                <a:spcPct val="20000"/>
              </a:spcBef>
              <a:buClr>
                <a:srgbClr val="0F6FC6"/>
              </a:buClr>
              <a:buFont typeface="Trebuchet MS" pitchFamily="34" charset="0"/>
              <a:buNone/>
              <a:defRPr/>
            </a:pPr>
            <a:endParaRPr kumimoji="0" lang="en-GB" altLang="ko-KR" sz="1000">
              <a:solidFill>
                <a:srgbClr val="000000"/>
              </a:solidFill>
              <a:latin typeface="Trebuchet MS" pitchFamily="34" charset="0"/>
              <a:ea typeface="MS PGothic" pitchFamily="34" charset="-128"/>
            </a:endParaRPr>
          </a:p>
        </p:txBody>
      </p:sp>
    </p:spTree>
    <p:extLst>
      <p:ext uri="{BB962C8B-B14F-4D97-AF65-F5344CB8AC3E}">
        <p14:creationId xmlns:p14="http://schemas.microsoft.com/office/powerpoint/2010/main" val="415734807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11"/>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12"/>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bwMode="auto">
          <a:xfrm>
            <a:off x="357188" y="201613"/>
            <a:ext cx="84296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31" name="Text Box 7"/>
          <p:cNvSpPr txBox="1">
            <a:spLocks noChangeArrowheads="1"/>
          </p:cNvSpPr>
          <p:nvPr/>
        </p:nvSpPr>
        <p:spPr bwMode="auto">
          <a:xfrm>
            <a:off x="8742363" y="6527800"/>
            <a:ext cx="350837" cy="290513"/>
          </a:xfrm>
          <a:prstGeom prst="rect">
            <a:avLst/>
          </a:prstGeom>
          <a:noFill/>
          <a:ln w="9525" algn="ctr">
            <a:noFill/>
            <a:miter lim="800000"/>
            <a:headEnd/>
            <a:tailEnd/>
          </a:ln>
          <a:effectLst/>
        </p:spPr>
        <p:txBody>
          <a:bodyPr wrap="none">
            <a:spAutoFit/>
          </a:bodyPr>
          <a:lstStyle/>
          <a:p>
            <a:pPr marL="185738" indent="-185738" algn="l">
              <a:lnSpc>
                <a:spcPct val="130000"/>
              </a:lnSpc>
              <a:spcBef>
                <a:spcPct val="40000"/>
              </a:spcBef>
              <a:buSzPct val="70000"/>
              <a:defRPr/>
            </a:pPr>
            <a:fld id="{E8D5C0BD-B394-4F27-B0E3-1D4D360DB55C}"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623632"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a:effectLst/>
        </p:spPr>
        <p:txBody>
          <a:bodyPr wrap="none" anchor="ctr"/>
          <a:lstStyle/>
          <a:p>
            <a:pPr marL="342900" indent="-342900">
              <a:spcBef>
                <a:spcPct val="20000"/>
              </a:spcBef>
              <a:buClr>
                <a:srgbClr val="0F6FC6"/>
              </a:buClr>
              <a:buFont typeface="Trebuchet MS" pitchFamily="34" charset="0"/>
              <a:buNone/>
              <a:defRPr/>
            </a:pPr>
            <a:endParaRPr lang="en-GB" altLang="ko-KR" sz="1000">
              <a:solidFill>
                <a:srgbClr val="000000"/>
              </a:solidFill>
              <a:latin typeface="Trebuchet MS" pitchFamily="34" charset="0"/>
              <a:ea typeface="MS PGothic" pitchFamily="34" charset="-128"/>
            </a:endParaRPr>
          </a:p>
        </p:txBody>
      </p:sp>
    </p:spTree>
    <p:extLst>
      <p:ext uri="{BB962C8B-B14F-4D97-AF65-F5344CB8AC3E}">
        <p14:creationId xmlns:p14="http://schemas.microsoft.com/office/powerpoint/2010/main" val="2441485401"/>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21"/>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22"/>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bwMode="auto">
          <a:xfrm>
            <a:off x="357188" y="201613"/>
            <a:ext cx="84296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31" name="Text Box 7"/>
          <p:cNvSpPr txBox="1">
            <a:spLocks noChangeArrowheads="1"/>
          </p:cNvSpPr>
          <p:nvPr/>
        </p:nvSpPr>
        <p:spPr bwMode="auto">
          <a:xfrm>
            <a:off x="8742363" y="6527800"/>
            <a:ext cx="350837" cy="290513"/>
          </a:xfrm>
          <a:prstGeom prst="rect">
            <a:avLst/>
          </a:prstGeom>
          <a:noFill/>
          <a:ln w="9525" algn="ctr">
            <a:noFill/>
            <a:miter lim="800000"/>
            <a:headEnd/>
            <a:tailEnd/>
          </a:ln>
          <a:effectLst/>
        </p:spPr>
        <p:txBody>
          <a:bodyPr wrap="none">
            <a:spAutoFit/>
          </a:bodyPr>
          <a:lstStyle/>
          <a:p>
            <a:pPr marL="185738" indent="-185738" algn="l">
              <a:lnSpc>
                <a:spcPct val="130000"/>
              </a:lnSpc>
              <a:spcBef>
                <a:spcPct val="40000"/>
              </a:spcBef>
              <a:buSzPct val="70000"/>
              <a:defRPr/>
            </a:pPr>
            <a:fld id="{E8D5C0BD-B394-4F27-B0E3-1D4D360DB55C}"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623632"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a:effectLst/>
        </p:spPr>
        <p:txBody>
          <a:bodyPr wrap="none" anchor="ctr"/>
          <a:lstStyle/>
          <a:p>
            <a:pPr marL="342900" indent="-342900">
              <a:spcBef>
                <a:spcPct val="20000"/>
              </a:spcBef>
              <a:buClr>
                <a:srgbClr val="0F6FC6"/>
              </a:buClr>
              <a:buFont typeface="Trebuchet MS" pitchFamily="34" charset="0"/>
              <a:buNone/>
              <a:defRPr/>
            </a:pPr>
            <a:endParaRPr lang="en-GB" altLang="ko-KR" sz="1000">
              <a:solidFill>
                <a:srgbClr val="000000"/>
              </a:solidFill>
              <a:latin typeface="Trebuchet MS" pitchFamily="34" charset="0"/>
              <a:ea typeface="MS PGothic" pitchFamily="34" charset="-128"/>
            </a:endParaRPr>
          </a:p>
        </p:txBody>
      </p:sp>
    </p:spTree>
    <p:extLst>
      <p:ext uri="{BB962C8B-B14F-4D97-AF65-F5344CB8AC3E}">
        <p14:creationId xmlns:p14="http://schemas.microsoft.com/office/powerpoint/2010/main" val="1428622689"/>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 id="2147483889" r:id="rId18"/>
    <p:sldLayoutId id="2147483890" r:id="rId19"/>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21"/>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22"/>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012941"/>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 id="2147483908" r:id="rId17"/>
    <p:sldLayoutId id="2147483909" r:id="rId18"/>
    <p:sldLayoutId id="2147483910" r:id="rId19"/>
  </p:sldLayoutIdLst>
  <p:transition xmlns:p14="http://schemas.microsoft.com/office/powerpoint/2010/main">
    <p:cut/>
  </p:transition>
  <p:hf sldNum="0" hdr="0" ftr="0" dt="0"/>
  <p:txStyles>
    <p:titleStyle>
      <a:lvl1pPr algn="ctr" rtl="0" eaLnBrk="1" fontAlgn="base" latinLnBrk="1" hangingPunct="1">
        <a:spcBef>
          <a:spcPct val="0"/>
        </a:spcBef>
        <a:spcAft>
          <a:spcPct val="0"/>
        </a:spcAft>
        <a:defRPr sz="4400" kern="1200">
          <a:solidFill>
            <a:schemeClr val="tx1"/>
          </a:solidFill>
          <a:latin typeface="+mj-lt"/>
          <a:ea typeface="+mj-ea"/>
          <a:cs typeface="+mj-cs"/>
        </a:defRPr>
      </a:lvl1pPr>
      <a:lvl2pPr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2pPr>
      <a:lvl3pPr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3pPr>
      <a:lvl4pPr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4pPr>
      <a:lvl5pPr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5pPr>
      <a:lvl6pPr marL="457200"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6pPr>
      <a:lvl7pPr marL="914400"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7pPr>
      <a:lvl8pPr marL="1371600"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8pPr>
      <a:lvl9pPr marL="1828800"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9pPr>
    </p:titleStyle>
    <p:bodyStyle>
      <a:lvl1pPr marL="342900" indent="-342900" algn="l" rtl="0" eaLnBrk="1" fontAlgn="base" latinLnBrk="1"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latinLnBrk="1"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latinLnBrk="1"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latinLnBrk="1"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latinLnBrk="1"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Text Box 7"/>
          <p:cNvSpPr txBox="1">
            <a:spLocks noChangeArrowheads="1"/>
          </p:cNvSpPr>
          <p:nvPr/>
        </p:nvSpPr>
        <p:spPr bwMode="auto">
          <a:xfrm>
            <a:off x="8742363" y="6527800"/>
            <a:ext cx="350837" cy="290513"/>
          </a:xfrm>
          <a:prstGeom prst="rect">
            <a:avLst/>
          </a:prstGeom>
          <a:noFill/>
          <a:ln w="9525" algn="ctr">
            <a:noFill/>
            <a:miter lim="800000"/>
            <a:headEnd/>
            <a:tailEnd/>
          </a:ln>
        </p:spPr>
        <p:txBody>
          <a:bodyPr wrap="none">
            <a:spAutoFit/>
          </a:bodyPr>
          <a:lstStyle/>
          <a:p>
            <a:pPr marL="185738" indent="-185738" algn="l">
              <a:lnSpc>
                <a:spcPct val="130000"/>
              </a:lnSpc>
              <a:spcBef>
                <a:spcPct val="40000"/>
              </a:spcBef>
              <a:buSzPct val="70000"/>
              <a:defRPr/>
            </a:pPr>
            <a:fld id="{0DEC6F79-EA3E-43B4-B4FA-4FBA37ED67CC}" type="slidenum">
              <a:rPr lang="en-US" altLang="ko-KR" sz="1000">
                <a:solidFill>
                  <a:schemeClr val="tx1"/>
                </a:solidFill>
                <a:latin typeface="Trebuchet MS" pitchFamily="34" charset="0"/>
              </a:rPr>
              <a:pPr marL="185738" indent="-185738" algn="l">
                <a:lnSpc>
                  <a:spcPct val="130000"/>
                </a:lnSpc>
                <a:spcBef>
                  <a:spcPct val="40000"/>
                </a:spcBef>
                <a:buSzPct val="70000"/>
                <a:defRPr/>
              </a:pPr>
              <a:t>‹#›</a:t>
            </a:fld>
            <a:endParaRPr lang="en-US" altLang="ko-KR" sz="1000">
              <a:solidFill>
                <a:schemeClr val="tx1"/>
              </a:solidFill>
              <a:latin typeface="Trebuchet MS" pitchFamily="34" charset="0"/>
            </a:endParaRPr>
          </a:p>
        </p:txBody>
      </p:sp>
      <p:sp>
        <p:nvSpPr>
          <p:cNvPr id="1028"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p:spPr>
        <p:txBody>
          <a:bodyPr wrap="none" anchor="ctr"/>
          <a:lstStyle/>
          <a:p>
            <a:pPr marL="342900" indent="-342900" latinLnBrk="0">
              <a:spcBef>
                <a:spcPct val="20000"/>
              </a:spcBef>
              <a:buClr>
                <a:schemeClr val="accent1"/>
              </a:buClr>
              <a:buFont typeface="Trebuchet MS" pitchFamily="34" charset="0"/>
              <a:buNone/>
              <a:defRPr/>
            </a:pPr>
            <a:endParaRPr kumimoji="0" lang="en-GB" altLang="ko-KR" sz="1000">
              <a:solidFill>
                <a:schemeClr val="tx1"/>
              </a:solidFill>
              <a:latin typeface="Trebuchet MS" pitchFamily="34" charset="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11"/>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12"/>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2051" name="Text Box 7"/>
          <p:cNvSpPr txBox="1">
            <a:spLocks noChangeArrowheads="1"/>
          </p:cNvSpPr>
          <p:nvPr/>
        </p:nvSpPr>
        <p:spPr bwMode="auto">
          <a:xfrm>
            <a:off x="8742363" y="6527800"/>
            <a:ext cx="350837" cy="290513"/>
          </a:xfrm>
          <a:prstGeom prst="rect">
            <a:avLst/>
          </a:prstGeom>
          <a:noFill/>
          <a:ln w="9525" algn="ctr">
            <a:noFill/>
            <a:miter lim="800000"/>
            <a:headEnd/>
            <a:tailEnd/>
          </a:ln>
        </p:spPr>
        <p:txBody>
          <a:bodyPr wrap="none">
            <a:spAutoFit/>
          </a:bodyPr>
          <a:lstStyle/>
          <a:p>
            <a:pPr marL="185738" indent="-185738" algn="l">
              <a:lnSpc>
                <a:spcPct val="130000"/>
              </a:lnSpc>
              <a:spcBef>
                <a:spcPct val="40000"/>
              </a:spcBef>
              <a:buSzPct val="70000"/>
              <a:defRPr/>
            </a:pPr>
            <a:fld id="{72ECA045-8C49-45CD-8E06-F2325B83354F}"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2052"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p:spPr>
        <p:txBody>
          <a:bodyPr wrap="none" anchor="ctr"/>
          <a:lstStyle/>
          <a:p>
            <a:pPr marL="342900" indent="-342900">
              <a:spcBef>
                <a:spcPct val="20000"/>
              </a:spcBef>
              <a:buClr>
                <a:srgbClr val="4F81BD"/>
              </a:buClr>
              <a:buFont typeface="Trebuchet MS" pitchFamily="34" charset="0"/>
              <a:buNone/>
              <a:defRPr/>
            </a:pPr>
            <a:endParaRPr lang="en-GB" altLang="ko-KR" sz="1000">
              <a:solidFill>
                <a:srgbClr val="000000"/>
              </a:solidFill>
              <a:latin typeface="Trebuchet MS" pitchFamily="34" charset="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16"/>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17"/>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Lst>
  <p:transition xmlns:p14="http://schemas.microsoft.com/office/powerpoint/2010/main">
    <p:cut/>
  </p:transition>
  <p:hf sldNum="0" hdr="0" ftr="0" dt="0"/>
  <p:txStyles>
    <p:titleStyle>
      <a:lvl1pPr algn="ctr" rtl="0" eaLnBrk="1" fontAlgn="base" latinLnBrk="1" hangingPunct="1">
        <a:spcBef>
          <a:spcPct val="0"/>
        </a:spcBef>
        <a:spcAft>
          <a:spcPct val="0"/>
        </a:spcAft>
        <a:defRPr sz="4400" kern="1200">
          <a:solidFill>
            <a:schemeClr val="tx1"/>
          </a:solidFill>
          <a:latin typeface="+mj-lt"/>
          <a:ea typeface="+mj-ea"/>
          <a:cs typeface="+mj-cs"/>
        </a:defRPr>
      </a:lvl1pPr>
      <a:lvl2pPr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2pPr>
      <a:lvl3pPr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3pPr>
      <a:lvl4pPr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4pPr>
      <a:lvl5pPr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5pPr>
      <a:lvl6pPr marL="457200"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6pPr>
      <a:lvl7pPr marL="914400"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7pPr>
      <a:lvl8pPr marL="1371600"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8pPr>
      <a:lvl9pPr marL="1828800"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9pPr>
    </p:titleStyle>
    <p:bodyStyle>
      <a:lvl1pPr marL="342900" indent="-342900" algn="l" rtl="0" eaLnBrk="1" fontAlgn="base" latinLnBrk="1"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latinLnBrk="1"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latinLnBrk="1"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latinLnBrk="1"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latinLnBrk="1"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 id="2147483954" r:id="rId18"/>
    <p:sldLayoutId id="2147483955" r:id="rId19"/>
  </p:sldLayoutIdLst>
  <p:transition xmlns:p14="http://schemas.microsoft.com/office/powerpoint/2010/main">
    <p:cut/>
  </p:transition>
  <p:hf sldNum="0" hdr="0" ftr="0" dt="0"/>
  <p:txStyles>
    <p:titleStyle>
      <a:lvl1pPr algn="ctr" rtl="0" eaLnBrk="1" fontAlgn="base" latinLnBrk="1" hangingPunct="1">
        <a:spcBef>
          <a:spcPct val="0"/>
        </a:spcBef>
        <a:spcAft>
          <a:spcPct val="0"/>
        </a:spcAft>
        <a:defRPr sz="4400" kern="1200">
          <a:solidFill>
            <a:schemeClr val="tx1"/>
          </a:solidFill>
          <a:latin typeface="+mj-lt"/>
          <a:ea typeface="+mj-ea"/>
          <a:cs typeface="+mj-cs"/>
        </a:defRPr>
      </a:lvl1pPr>
      <a:lvl2pPr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2pPr>
      <a:lvl3pPr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3pPr>
      <a:lvl4pPr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4pPr>
      <a:lvl5pPr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5pPr>
      <a:lvl6pPr marL="457200"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6pPr>
      <a:lvl7pPr marL="914400"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7pPr>
      <a:lvl8pPr marL="1371600"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8pPr>
      <a:lvl9pPr marL="1828800"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9pPr>
    </p:titleStyle>
    <p:bodyStyle>
      <a:lvl1pPr marL="342900" indent="-342900" algn="l" rtl="0" eaLnBrk="1" fontAlgn="base" latinLnBrk="1"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latinLnBrk="1"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latinLnBrk="1"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latinLnBrk="1"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latinLnBrk="1"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3075" name="Text Box 7"/>
          <p:cNvSpPr txBox="1">
            <a:spLocks noChangeArrowheads="1"/>
          </p:cNvSpPr>
          <p:nvPr/>
        </p:nvSpPr>
        <p:spPr bwMode="auto">
          <a:xfrm>
            <a:off x="8742363" y="6527800"/>
            <a:ext cx="350837" cy="290513"/>
          </a:xfrm>
          <a:prstGeom prst="rect">
            <a:avLst/>
          </a:prstGeom>
          <a:noFill/>
          <a:ln w="9525" algn="ctr">
            <a:noFill/>
            <a:miter lim="800000"/>
            <a:headEnd/>
            <a:tailEnd/>
          </a:ln>
        </p:spPr>
        <p:txBody>
          <a:bodyPr wrap="none">
            <a:spAutoFit/>
          </a:bodyPr>
          <a:lstStyle/>
          <a:p>
            <a:pPr marL="185738" indent="-185738" algn="l">
              <a:lnSpc>
                <a:spcPct val="130000"/>
              </a:lnSpc>
              <a:spcBef>
                <a:spcPct val="40000"/>
              </a:spcBef>
              <a:buSzPct val="70000"/>
              <a:defRPr/>
            </a:pPr>
            <a:fld id="{341B02E2-055C-48EF-8236-FF483475C2B8}"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3076"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p:spPr>
        <p:txBody>
          <a:bodyPr wrap="none" anchor="ctr"/>
          <a:lstStyle/>
          <a:p>
            <a:pPr marL="342900" indent="-342900">
              <a:spcBef>
                <a:spcPct val="20000"/>
              </a:spcBef>
              <a:buClr>
                <a:srgbClr val="0F6FC6"/>
              </a:buClr>
              <a:buFont typeface="Trebuchet MS" pitchFamily="34" charset="0"/>
              <a:buNone/>
              <a:defRPr/>
            </a:pPr>
            <a:endParaRPr lang="en-GB" altLang="ko-KR" sz="1000">
              <a:solidFill>
                <a:srgbClr val="000000"/>
              </a:solidFill>
              <a:latin typeface="Trebuchet MS" pitchFamily="34" charset="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 id="2147483972" r:id="rId16"/>
    <p:sldLayoutId id="2147483973" r:id="rId17"/>
    <p:sldLayoutId id="2147483974" r:id="rId18"/>
    <p:sldLayoutId id="2147483975" r:id="rId19"/>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21"/>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22"/>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4099" name="Text Box 7"/>
          <p:cNvSpPr txBox="1">
            <a:spLocks noChangeArrowheads="1"/>
          </p:cNvSpPr>
          <p:nvPr/>
        </p:nvSpPr>
        <p:spPr bwMode="auto">
          <a:xfrm>
            <a:off x="8742363" y="6527800"/>
            <a:ext cx="350837" cy="290513"/>
          </a:xfrm>
          <a:prstGeom prst="rect">
            <a:avLst/>
          </a:prstGeom>
          <a:noFill/>
          <a:ln w="9525" algn="ctr">
            <a:noFill/>
            <a:miter lim="800000"/>
            <a:headEnd/>
            <a:tailEnd/>
          </a:ln>
        </p:spPr>
        <p:txBody>
          <a:bodyPr wrap="none">
            <a:spAutoFit/>
          </a:bodyPr>
          <a:lstStyle/>
          <a:p>
            <a:pPr marL="185738" indent="-185738" algn="l">
              <a:lnSpc>
                <a:spcPct val="130000"/>
              </a:lnSpc>
              <a:spcBef>
                <a:spcPct val="40000"/>
              </a:spcBef>
              <a:buSzPct val="70000"/>
              <a:defRPr/>
            </a:pPr>
            <a:fld id="{C4116EF6-BE98-4683-BC8C-98DE5044772A}"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4100"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p:spPr>
        <p:txBody>
          <a:bodyPr wrap="none" anchor="ctr"/>
          <a:lstStyle/>
          <a:p>
            <a:pPr marL="342900" indent="-342900">
              <a:spcBef>
                <a:spcPct val="20000"/>
              </a:spcBef>
              <a:buClr>
                <a:srgbClr val="0F6FC6"/>
              </a:buClr>
              <a:buFont typeface="Trebuchet MS" pitchFamily="34" charset="0"/>
              <a:buNone/>
              <a:defRPr/>
            </a:pPr>
            <a:endParaRPr lang="en-GB" altLang="ko-KR" sz="1000">
              <a:solidFill>
                <a:srgbClr val="000000"/>
              </a:solidFill>
              <a:latin typeface="Trebuchet MS" pitchFamily="34" charset="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12"/>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13"/>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5123" name="Text Box 7"/>
          <p:cNvSpPr txBox="1">
            <a:spLocks noChangeArrowheads="1"/>
          </p:cNvSpPr>
          <p:nvPr/>
        </p:nvSpPr>
        <p:spPr bwMode="auto">
          <a:xfrm>
            <a:off x="8742363" y="6527800"/>
            <a:ext cx="350837" cy="290513"/>
          </a:xfrm>
          <a:prstGeom prst="rect">
            <a:avLst/>
          </a:prstGeom>
          <a:noFill/>
          <a:ln w="9525" algn="ctr">
            <a:noFill/>
            <a:miter lim="800000"/>
            <a:headEnd/>
            <a:tailEnd/>
          </a:ln>
        </p:spPr>
        <p:txBody>
          <a:bodyPr wrap="none">
            <a:spAutoFit/>
          </a:bodyPr>
          <a:lstStyle/>
          <a:p>
            <a:pPr marL="185738" indent="-185738" algn="l">
              <a:lnSpc>
                <a:spcPct val="130000"/>
              </a:lnSpc>
              <a:spcBef>
                <a:spcPct val="40000"/>
              </a:spcBef>
              <a:buSzPct val="70000"/>
              <a:defRPr/>
            </a:pPr>
            <a:fld id="{8B71201D-E4DB-440B-A8A0-F344C82177F9}"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5124"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p:spPr>
        <p:txBody>
          <a:bodyPr wrap="none" anchor="ctr"/>
          <a:lstStyle/>
          <a:p>
            <a:pPr marL="342900" indent="-342900">
              <a:spcBef>
                <a:spcPct val="20000"/>
              </a:spcBef>
              <a:buClr>
                <a:srgbClr val="0F6FC6"/>
              </a:buClr>
              <a:buFont typeface="Trebuchet MS" pitchFamily="34" charset="0"/>
              <a:buNone/>
              <a:defRPr/>
            </a:pPr>
            <a:endParaRPr lang="en-GB" altLang="ko-KR" sz="1000">
              <a:solidFill>
                <a:srgbClr val="000000"/>
              </a:solidFill>
              <a:latin typeface="Trebuchet MS" pitchFamily="34" charset="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9"/>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10"/>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bwMode="auto">
          <a:xfrm>
            <a:off x="357188" y="201613"/>
            <a:ext cx="84296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31" name="Text Box 7"/>
          <p:cNvSpPr txBox="1">
            <a:spLocks noChangeArrowheads="1"/>
          </p:cNvSpPr>
          <p:nvPr/>
        </p:nvSpPr>
        <p:spPr bwMode="auto">
          <a:xfrm>
            <a:off x="8742363" y="6527800"/>
            <a:ext cx="350837" cy="290513"/>
          </a:xfrm>
          <a:prstGeom prst="rect">
            <a:avLst/>
          </a:prstGeom>
          <a:noFill/>
          <a:ln w="9525" algn="ctr">
            <a:noFill/>
            <a:miter lim="800000"/>
            <a:headEnd/>
            <a:tailEnd/>
          </a:ln>
          <a:effectLst/>
        </p:spPr>
        <p:txBody>
          <a:bodyPr wrap="none">
            <a:spAutoFit/>
          </a:bodyPr>
          <a:lstStyle/>
          <a:p>
            <a:pPr marL="185738" indent="-185738" algn="l">
              <a:lnSpc>
                <a:spcPct val="130000"/>
              </a:lnSpc>
              <a:spcBef>
                <a:spcPct val="40000"/>
              </a:spcBef>
              <a:buSzPct val="70000"/>
              <a:defRPr/>
            </a:pPr>
            <a:fld id="{E8D5C0BD-B394-4F27-B0E3-1D4D360DB55C}"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623632"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a:effectLst/>
        </p:spPr>
        <p:txBody>
          <a:bodyPr wrap="none" anchor="ctr"/>
          <a:lstStyle/>
          <a:p>
            <a:pPr marL="342900" indent="-342900">
              <a:spcBef>
                <a:spcPct val="20000"/>
              </a:spcBef>
              <a:buClr>
                <a:srgbClr val="0F6FC6"/>
              </a:buClr>
              <a:buFont typeface="Trebuchet MS" pitchFamily="34" charset="0"/>
              <a:buNone/>
              <a:defRPr/>
            </a:pPr>
            <a:endParaRPr lang="en-GB" altLang="ko-KR" sz="1000">
              <a:solidFill>
                <a:srgbClr val="000000"/>
              </a:solidFill>
              <a:latin typeface="Trebuchet MS" pitchFamily="34" charset="0"/>
              <a:ea typeface="MS PGothic" pitchFamily="34" charset="-128"/>
            </a:endParaRPr>
          </a:p>
        </p:txBody>
      </p:sp>
    </p:spTree>
    <p:extLst>
      <p:ext uri="{BB962C8B-B14F-4D97-AF65-F5344CB8AC3E}">
        <p14:creationId xmlns:p14="http://schemas.microsoft.com/office/powerpoint/2010/main" val="3781507323"/>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 id="2147484011" r:id="rId16"/>
    <p:sldLayoutId id="2147484012" r:id="rId17"/>
    <p:sldLayoutId id="2147484013" r:id="rId18"/>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20"/>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21"/>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bwMode="auto">
          <a:xfrm>
            <a:off x="357188" y="201613"/>
            <a:ext cx="84296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31" name="Text Box 7"/>
          <p:cNvSpPr txBox="1">
            <a:spLocks noChangeArrowheads="1"/>
          </p:cNvSpPr>
          <p:nvPr/>
        </p:nvSpPr>
        <p:spPr bwMode="auto">
          <a:xfrm>
            <a:off x="8742363" y="6527800"/>
            <a:ext cx="350837" cy="290513"/>
          </a:xfrm>
          <a:prstGeom prst="rect">
            <a:avLst/>
          </a:prstGeom>
          <a:noFill/>
          <a:ln w="9525" algn="ctr">
            <a:noFill/>
            <a:miter lim="800000"/>
            <a:headEnd/>
            <a:tailEnd/>
          </a:ln>
          <a:effectLst/>
        </p:spPr>
        <p:txBody>
          <a:bodyPr wrap="none">
            <a:spAutoFit/>
          </a:bodyPr>
          <a:lstStyle/>
          <a:p>
            <a:pPr marL="185738" indent="-185738" algn="l">
              <a:lnSpc>
                <a:spcPct val="130000"/>
              </a:lnSpc>
              <a:spcBef>
                <a:spcPct val="40000"/>
              </a:spcBef>
              <a:buSzPct val="70000"/>
              <a:defRPr/>
            </a:pPr>
            <a:fld id="{E1AB1257-ADE6-4BC4-A98D-5283FA72B5A5}"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623632"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a:effectLst/>
        </p:spPr>
        <p:txBody>
          <a:bodyPr wrap="none" anchor="ctr"/>
          <a:lstStyle/>
          <a:p>
            <a:pPr marL="342900" indent="-342900">
              <a:spcBef>
                <a:spcPct val="20000"/>
              </a:spcBef>
              <a:buClr>
                <a:srgbClr val="0F6FC6"/>
              </a:buClr>
              <a:buFont typeface="Trebuchet MS" pitchFamily="34" charset="0"/>
              <a:buNone/>
              <a:defRPr/>
            </a:pPr>
            <a:endParaRPr lang="en-GB" altLang="ko-KR" sz="1000">
              <a:solidFill>
                <a:srgbClr val="000000"/>
              </a:solidFill>
              <a:latin typeface="Trebuchet MS" pitchFamily="34" charset="0"/>
              <a:ea typeface="MS PGothic" pitchFamily="34" charset="-128"/>
            </a:endParaRPr>
          </a:p>
        </p:txBody>
      </p:sp>
    </p:spTree>
    <p:extLst>
      <p:ext uri="{BB962C8B-B14F-4D97-AF65-F5344CB8AC3E}">
        <p14:creationId xmlns:p14="http://schemas.microsoft.com/office/powerpoint/2010/main" val="3722256268"/>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9"/>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10"/>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bwMode="auto">
          <a:xfrm>
            <a:off x="357188" y="201613"/>
            <a:ext cx="84296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31" name="Text Box 7"/>
          <p:cNvSpPr txBox="1">
            <a:spLocks noChangeArrowheads="1"/>
          </p:cNvSpPr>
          <p:nvPr/>
        </p:nvSpPr>
        <p:spPr bwMode="auto">
          <a:xfrm>
            <a:off x="8742363" y="6527800"/>
            <a:ext cx="350837" cy="290513"/>
          </a:xfrm>
          <a:prstGeom prst="rect">
            <a:avLst/>
          </a:prstGeom>
          <a:noFill/>
          <a:ln w="9525" algn="ctr">
            <a:noFill/>
            <a:miter lim="800000"/>
            <a:headEnd/>
            <a:tailEnd/>
          </a:ln>
          <a:effectLst/>
        </p:spPr>
        <p:txBody>
          <a:bodyPr wrap="none">
            <a:spAutoFit/>
          </a:bodyPr>
          <a:lstStyle/>
          <a:p>
            <a:pPr marL="185738" indent="-185738" algn="l">
              <a:lnSpc>
                <a:spcPct val="130000"/>
              </a:lnSpc>
              <a:spcBef>
                <a:spcPct val="40000"/>
              </a:spcBef>
              <a:buSzPct val="70000"/>
              <a:defRPr/>
            </a:pPr>
            <a:fld id="{E1AB1257-ADE6-4BC4-A98D-5283FA72B5A5}"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623632"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a:effectLst/>
        </p:spPr>
        <p:txBody>
          <a:bodyPr wrap="none" anchor="ctr"/>
          <a:lstStyle/>
          <a:p>
            <a:pPr marL="342900" indent="-342900">
              <a:spcBef>
                <a:spcPct val="20000"/>
              </a:spcBef>
              <a:buClr>
                <a:srgbClr val="0F6FC6"/>
              </a:buClr>
              <a:buFont typeface="Trebuchet MS" pitchFamily="34" charset="0"/>
              <a:buNone/>
              <a:defRPr/>
            </a:pPr>
            <a:endParaRPr lang="en-GB" altLang="ko-KR" sz="1000">
              <a:solidFill>
                <a:srgbClr val="000000"/>
              </a:solidFill>
              <a:latin typeface="Trebuchet MS" pitchFamily="34" charset="0"/>
              <a:ea typeface="MS PGothic" pitchFamily="34" charset="-128"/>
            </a:endParaRPr>
          </a:p>
        </p:txBody>
      </p:sp>
    </p:spTree>
    <p:extLst>
      <p:ext uri="{BB962C8B-B14F-4D97-AF65-F5344CB8AC3E}">
        <p14:creationId xmlns:p14="http://schemas.microsoft.com/office/powerpoint/2010/main" val="681264733"/>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11"/>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12"/>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bwMode="auto">
          <a:xfrm>
            <a:off x="357188" y="201613"/>
            <a:ext cx="84296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31" name="Text Box 7"/>
          <p:cNvSpPr txBox="1">
            <a:spLocks noChangeArrowheads="1"/>
          </p:cNvSpPr>
          <p:nvPr/>
        </p:nvSpPr>
        <p:spPr bwMode="auto">
          <a:xfrm>
            <a:off x="8742363" y="6527800"/>
            <a:ext cx="350837" cy="290513"/>
          </a:xfrm>
          <a:prstGeom prst="rect">
            <a:avLst/>
          </a:prstGeom>
          <a:noFill/>
          <a:ln w="9525" algn="ctr">
            <a:noFill/>
            <a:miter lim="800000"/>
            <a:headEnd/>
            <a:tailEnd/>
          </a:ln>
          <a:effectLst/>
        </p:spPr>
        <p:txBody>
          <a:bodyPr wrap="none">
            <a:spAutoFit/>
          </a:bodyPr>
          <a:lstStyle/>
          <a:p>
            <a:pPr marL="185738" indent="-185738" algn="l">
              <a:lnSpc>
                <a:spcPct val="130000"/>
              </a:lnSpc>
              <a:spcBef>
                <a:spcPct val="40000"/>
              </a:spcBef>
              <a:buSzPct val="70000"/>
              <a:defRPr/>
            </a:pPr>
            <a:fld id="{B17C81CB-7530-4914-A854-185F7FA10525}"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623632"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a:effectLst/>
        </p:spPr>
        <p:txBody>
          <a:bodyPr wrap="none" anchor="ctr"/>
          <a:lstStyle/>
          <a:p>
            <a:pPr marL="342900" indent="-342900" latinLnBrk="0">
              <a:spcBef>
                <a:spcPct val="20000"/>
              </a:spcBef>
              <a:buClr>
                <a:srgbClr val="0F6FC6"/>
              </a:buClr>
              <a:buFont typeface="Trebuchet MS" pitchFamily="34" charset="0"/>
              <a:buNone/>
              <a:defRPr/>
            </a:pPr>
            <a:endParaRPr kumimoji="0" lang="en-GB" altLang="ko-KR" sz="1000">
              <a:solidFill>
                <a:srgbClr val="000000"/>
              </a:solidFill>
              <a:latin typeface="Trebuchet MS" pitchFamily="34" charset="0"/>
              <a:ea typeface="MS PGothic" pitchFamily="34" charset="-128"/>
            </a:endParaRPr>
          </a:p>
        </p:txBody>
      </p:sp>
    </p:spTree>
    <p:extLst>
      <p:ext uri="{BB962C8B-B14F-4D97-AF65-F5344CB8AC3E}">
        <p14:creationId xmlns:p14="http://schemas.microsoft.com/office/powerpoint/2010/main" val="173622183"/>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11"/>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12"/>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bwMode="auto">
          <a:xfrm>
            <a:off x="357188" y="201613"/>
            <a:ext cx="84296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31" name="Text Box 7"/>
          <p:cNvSpPr txBox="1">
            <a:spLocks noChangeArrowheads="1"/>
          </p:cNvSpPr>
          <p:nvPr/>
        </p:nvSpPr>
        <p:spPr bwMode="auto">
          <a:xfrm>
            <a:off x="8742363" y="6527800"/>
            <a:ext cx="350837" cy="290513"/>
          </a:xfrm>
          <a:prstGeom prst="rect">
            <a:avLst/>
          </a:prstGeom>
          <a:noFill/>
          <a:ln w="9525" algn="ctr">
            <a:noFill/>
            <a:miter lim="800000"/>
            <a:headEnd/>
            <a:tailEnd/>
          </a:ln>
          <a:effectLst/>
        </p:spPr>
        <p:txBody>
          <a:bodyPr wrap="none">
            <a:spAutoFit/>
          </a:bodyPr>
          <a:lstStyle/>
          <a:p>
            <a:pPr marL="185738" indent="-185738" algn="l">
              <a:lnSpc>
                <a:spcPct val="130000"/>
              </a:lnSpc>
              <a:spcBef>
                <a:spcPct val="40000"/>
              </a:spcBef>
              <a:buSzPct val="70000"/>
              <a:defRPr/>
            </a:pPr>
            <a:fld id="{B17C81CB-7530-4914-A854-185F7FA10525}"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623632"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a:effectLst/>
        </p:spPr>
        <p:txBody>
          <a:bodyPr wrap="none" anchor="ctr"/>
          <a:lstStyle/>
          <a:p>
            <a:pPr marL="342900" indent="-342900" latinLnBrk="0">
              <a:spcBef>
                <a:spcPct val="20000"/>
              </a:spcBef>
              <a:buClr>
                <a:srgbClr val="0F6FC6"/>
              </a:buClr>
              <a:buFont typeface="Trebuchet MS" pitchFamily="34" charset="0"/>
              <a:buNone/>
              <a:defRPr/>
            </a:pPr>
            <a:endParaRPr kumimoji="0" lang="en-GB" altLang="ko-KR" sz="1000">
              <a:solidFill>
                <a:srgbClr val="000000"/>
              </a:solidFill>
              <a:latin typeface="Trebuchet MS" pitchFamily="34" charset="0"/>
              <a:ea typeface="MS PGothic" pitchFamily="34" charset="-128"/>
            </a:endParaRPr>
          </a:p>
        </p:txBody>
      </p:sp>
    </p:spTree>
    <p:extLst>
      <p:ext uri="{BB962C8B-B14F-4D97-AF65-F5344CB8AC3E}">
        <p14:creationId xmlns:p14="http://schemas.microsoft.com/office/powerpoint/2010/main" val="133665352"/>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11"/>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12"/>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bwMode="auto">
          <a:xfrm>
            <a:off x="357188" y="201613"/>
            <a:ext cx="84296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31" name="Text Box 7"/>
          <p:cNvSpPr txBox="1">
            <a:spLocks noChangeArrowheads="1"/>
          </p:cNvSpPr>
          <p:nvPr/>
        </p:nvSpPr>
        <p:spPr bwMode="auto">
          <a:xfrm>
            <a:off x="8742363" y="6527800"/>
            <a:ext cx="350837" cy="290513"/>
          </a:xfrm>
          <a:prstGeom prst="rect">
            <a:avLst/>
          </a:prstGeom>
          <a:noFill/>
          <a:ln w="9525" algn="ctr">
            <a:noFill/>
            <a:miter lim="800000"/>
            <a:headEnd/>
            <a:tailEnd/>
          </a:ln>
          <a:effectLst/>
        </p:spPr>
        <p:txBody>
          <a:bodyPr wrap="none">
            <a:spAutoFit/>
          </a:bodyPr>
          <a:lstStyle/>
          <a:p>
            <a:pPr marL="185738" indent="-185738" algn="l">
              <a:lnSpc>
                <a:spcPct val="130000"/>
              </a:lnSpc>
              <a:spcBef>
                <a:spcPct val="40000"/>
              </a:spcBef>
              <a:buSzPct val="70000"/>
              <a:defRPr/>
            </a:pPr>
            <a:fld id="{B17C81CB-7530-4914-A854-185F7FA10525}"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623632"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a:effectLst/>
        </p:spPr>
        <p:txBody>
          <a:bodyPr wrap="none" anchor="ctr"/>
          <a:lstStyle/>
          <a:p>
            <a:pPr marL="342900" indent="-342900" latinLnBrk="0">
              <a:spcBef>
                <a:spcPct val="20000"/>
              </a:spcBef>
              <a:buClr>
                <a:srgbClr val="0F6FC6"/>
              </a:buClr>
              <a:buFont typeface="Trebuchet MS" pitchFamily="34" charset="0"/>
              <a:buNone/>
              <a:defRPr/>
            </a:pPr>
            <a:endParaRPr kumimoji="0" lang="en-GB" altLang="ko-KR" sz="1000">
              <a:solidFill>
                <a:srgbClr val="000000"/>
              </a:solidFill>
              <a:latin typeface="Trebuchet MS" pitchFamily="34" charset="0"/>
              <a:ea typeface="MS PGothic" pitchFamily="34" charset="-128"/>
            </a:endParaRPr>
          </a:p>
        </p:txBody>
      </p:sp>
    </p:spTree>
    <p:extLst>
      <p:ext uri="{BB962C8B-B14F-4D97-AF65-F5344CB8AC3E}">
        <p14:creationId xmlns:p14="http://schemas.microsoft.com/office/powerpoint/2010/main" val="841411584"/>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11"/>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12"/>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3075" name="Text Box 7"/>
          <p:cNvSpPr txBox="1">
            <a:spLocks noChangeArrowheads="1"/>
          </p:cNvSpPr>
          <p:nvPr/>
        </p:nvSpPr>
        <p:spPr bwMode="auto">
          <a:xfrm>
            <a:off x="8742363" y="6527800"/>
            <a:ext cx="350837" cy="290513"/>
          </a:xfrm>
          <a:prstGeom prst="rect">
            <a:avLst/>
          </a:prstGeom>
          <a:noFill/>
          <a:ln w="9525" algn="ctr">
            <a:noFill/>
            <a:miter lim="800000"/>
            <a:headEnd/>
            <a:tailEnd/>
          </a:ln>
        </p:spPr>
        <p:txBody>
          <a:bodyPr wrap="none">
            <a:spAutoFit/>
          </a:bodyPr>
          <a:lstStyle/>
          <a:p>
            <a:pPr marL="185738" indent="-185738" algn="l">
              <a:lnSpc>
                <a:spcPct val="130000"/>
              </a:lnSpc>
              <a:spcBef>
                <a:spcPct val="40000"/>
              </a:spcBef>
              <a:buSzPct val="70000"/>
              <a:defRPr/>
            </a:pPr>
            <a:fld id="{341B02E2-055C-48EF-8236-FF483475C2B8}"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3076"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p:spPr>
        <p:txBody>
          <a:bodyPr wrap="none" anchor="ctr"/>
          <a:lstStyle/>
          <a:p>
            <a:pPr marL="342900" indent="-342900">
              <a:spcBef>
                <a:spcPct val="20000"/>
              </a:spcBef>
              <a:buClr>
                <a:srgbClr val="0F6FC6"/>
              </a:buClr>
              <a:buFont typeface="Trebuchet MS" pitchFamily="34" charset="0"/>
              <a:buNone/>
              <a:defRPr/>
            </a:pPr>
            <a:endParaRPr lang="en-GB" altLang="ko-KR" sz="1000">
              <a:solidFill>
                <a:srgbClr val="000000"/>
              </a:solidFill>
              <a:latin typeface="Trebuchet MS" pitchFamily="34" charset="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21"/>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22"/>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bwMode="auto">
          <a:xfrm>
            <a:off x="357188" y="201613"/>
            <a:ext cx="84296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31" name="Text Box 7"/>
          <p:cNvSpPr txBox="1">
            <a:spLocks noChangeArrowheads="1"/>
          </p:cNvSpPr>
          <p:nvPr/>
        </p:nvSpPr>
        <p:spPr bwMode="auto">
          <a:xfrm>
            <a:off x="8742363" y="6527800"/>
            <a:ext cx="350837" cy="290513"/>
          </a:xfrm>
          <a:prstGeom prst="rect">
            <a:avLst/>
          </a:prstGeom>
          <a:noFill/>
          <a:ln w="9525" algn="ctr">
            <a:noFill/>
            <a:miter lim="800000"/>
            <a:headEnd/>
            <a:tailEnd/>
          </a:ln>
          <a:effectLst/>
        </p:spPr>
        <p:txBody>
          <a:bodyPr wrap="none">
            <a:spAutoFit/>
          </a:bodyPr>
          <a:lstStyle/>
          <a:p>
            <a:pPr marL="185738" indent="-185738" algn="l">
              <a:lnSpc>
                <a:spcPct val="130000"/>
              </a:lnSpc>
              <a:spcBef>
                <a:spcPct val="40000"/>
              </a:spcBef>
              <a:buSzPct val="70000"/>
              <a:defRPr/>
            </a:pPr>
            <a:fld id="{B17C81CB-7530-4914-A854-185F7FA10525}"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623632"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a:effectLst/>
        </p:spPr>
        <p:txBody>
          <a:bodyPr wrap="none" anchor="ctr"/>
          <a:lstStyle/>
          <a:p>
            <a:pPr marL="342900" indent="-342900" latinLnBrk="0">
              <a:spcBef>
                <a:spcPct val="20000"/>
              </a:spcBef>
              <a:buClr>
                <a:srgbClr val="0F6FC6"/>
              </a:buClr>
              <a:buFont typeface="Trebuchet MS" pitchFamily="34" charset="0"/>
              <a:buNone/>
              <a:defRPr/>
            </a:pPr>
            <a:endParaRPr kumimoji="0" lang="en-GB" altLang="ko-KR" sz="1000">
              <a:solidFill>
                <a:srgbClr val="000000"/>
              </a:solidFill>
              <a:latin typeface="Trebuchet MS" pitchFamily="34" charset="0"/>
              <a:ea typeface="MS PGothic" pitchFamily="34" charset="-128"/>
            </a:endParaRPr>
          </a:p>
        </p:txBody>
      </p:sp>
    </p:spTree>
    <p:extLst>
      <p:ext uri="{BB962C8B-B14F-4D97-AF65-F5344CB8AC3E}">
        <p14:creationId xmlns:p14="http://schemas.microsoft.com/office/powerpoint/2010/main" val="1540120556"/>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10"/>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11"/>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bwMode="auto">
          <a:xfrm>
            <a:off x="357188" y="201613"/>
            <a:ext cx="84296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31" name="Text Box 7"/>
          <p:cNvSpPr txBox="1">
            <a:spLocks noChangeArrowheads="1"/>
          </p:cNvSpPr>
          <p:nvPr/>
        </p:nvSpPr>
        <p:spPr bwMode="auto">
          <a:xfrm>
            <a:off x="8742363" y="6527800"/>
            <a:ext cx="350837" cy="290513"/>
          </a:xfrm>
          <a:prstGeom prst="rect">
            <a:avLst/>
          </a:prstGeom>
          <a:noFill/>
          <a:ln w="9525" algn="ctr">
            <a:noFill/>
            <a:miter lim="800000"/>
            <a:headEnd/>
            <a:tailEnd/>
          </a:ln>
          <a:effectLst/>
        </p:spPr>
        <p:txBody>
          <a:bodyPr wrap="none">
            <a:spAutoFit/>
          </a:bodyPr>
          <a:lstStyle/>
          <a:p>
            <a:pPr marL="185738" indent="-185738" algn="l">
              <a:lnSpc>
                <a:spcPct val="130000"/>
              </a:lnSpc>
              <a:spcBef>
                <a:spcPct val="40000"/>
              </a:spcBef>
              <a:buSzPct val="70000"/>
              <a:defRPr/>
            </a:pPr>
            <a:fld id="{B17C81CB-7530-4914-A854-185F7FA10525}"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623632"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a:effectLst/>
        </p:spPr>
        <p:txBody>
          <a:bodyPr wrap="none" anchor="ctr"/>
          <a:lstStyle/>
          <a:p>
            <a:pPr marL="342900" indent="-342900" latinLnBrk="0">
              <a:spcBef>
                <a:spcPct val="20000"/>
              </a:spcBef>
              <a:buClr>
                <a:srgbClr val="0F6FC6"/>
              </a:buClr>
              <a:buFont typeface="Trebuchet MS" pitchFamily="34" charset="0"/>
              <a:buNone/>
              <a:defRPr/>
            </a:pPr>
            <a:endParaRPr kumimoji="0" lang="en-GB" altLang="ko-KR" sz="1000">
              <a:solidFill>
                <a:srgbClr val="000000"/>
              </a:solidFill>
              <a:latin typeface="Trebuchet MS" pitchFamily="34" charset="0"/>
              <a:ea typeface="MS PGothic" pitchFamily="34" charset="-128"/>
            </a:endParaRPr>
          </a:p>
        </p:txBody>
      </p:sp>
    </p:spTree>
    <p:extLst>
      <p:ext uri="{BB962C8B-B14F-4D97-AF65-F5344CB8AC3E}">
        <p14:creationId xmlns:p14="http://schemas.microsoft.com/office/powerpoint/2010/main" val="2566543320"/>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10"/>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11"/>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bwMode="auto">
          <a:xfrm>
            <a:off x="357188" y="201613"/>
            <a:ext cx="84296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31" name="Text Box 7"/>
          <p:cNvSpPr txBox="1">
            <a:spLocks noChangeArrowheads="1"/>
          </p:cNvSpPr>
          <p:nvPr/>
        </p:nvSpPr>
        <p:spPr bwMode="auto">
          <a:xfrm>
            <a:off x="8742363" y="6527800"/>
            <a:ext cx="350837" cy="290513"/>
          </a:xfrm>
          <a:prstGeom prst="rect">
            <a:avLst/>
          </a:prstGeom>
          <a:noFill/>
          <a:ln w="9525" algn="ctr">
            <a:noFill/>
            <a:miter lim="800000"/>
            <a:headEnd/>
            <a:tailEnd/>
          </a:ln>
          <a:effectLst/>
        </p:spPr>
        <p:txBody>
          <a:bodyPr wrap="none">
            <a:spAutoFit/>
          </a:bodyPr>
          <a:lstStyle/>
          <a:p>
            <a:pPr marL="185738" indent="-185738" algn="l">
              <a:lnSpc>
                <a:spcPct val="130000"/>
              </a:lnSpc>
              <a:spcBef>
                <a:spcPct val="40000"/>
              </a:spcBef>
              <a:buSzPct val="70000"/>
              <a:defRPr/>
            </a:pPr>
            <a:fld id="{B17C81CB-7530-4914-A854-185F7FA10525}"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623632"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a:effectLst/>
        </p:spPr>
        <p:txBody>
          <a:bodyPr wrap="none" anchor="ctr"/>
          <a:lstStyle/>
          <a:p>
            <a:pPr marL="342900" indent="-342900" latinLnBrk="0">
              <a:spcBef>
                <a:spcPct val="20000"/>
              </a:spcBef>
              <a:buClr>
                <a:srgbClr val="0F6FC6"/>
              </a:buClr>
              <a:buFont typeface="Trebuchet MS" pitchFamily="34" charset="0"/>
              <a:buNone/>
              <a:defRPr/>
            </a:pPr>
            <a:endParaRPr kumimoji="0" lang="en-GB" altLang="ko-KR" sz="1000">
              <a:solidFill>
                <a:srgbClr val="000000"/>
              </a:solidFill>
              <a:latin typeface="Trebuchet MS" pitchFamily="34" charset="0"/>
              <a:ea typeface="MS PGothic" pitchFamily="34" charset="-128"/>
            </a:endParaRPr>
          </a:p>
        </p:txBody>
      </p:sp>
    </p:spTree>
    <p:extLst>
      <p:ext uri="{BB962C8B-B14F-4D97-AF65-F5344CB8AC3E}">
        <p14:creationId xmlns:p14="http://schemas.microsoft.com/office/powerpoint/2010/main" val="4157348072"/>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11"/>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12"/>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bwMode="auto">
          <a:xfrm>
            <a:off x="357188" y="201613"/>
            <a:ext cx="84296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31" name="Text Box 7"/>
          <p:cNvSpPr txBox="1">
            <a:spLocks noChangeArrowheads="1"/>
          </p:cNvSpPr>
          <p:nvPr/>
        </p:nvSpPr>
        <p:spPr bwMode="auto">
          <a:xfrm>
            <a:off x="8742363" y="6527800"/>
            <a:ext cx="350837" cy="290513"/>
          </a:xfrm>
          <a:prstGeom prst="rect">
            <a:avLst/>
          </a:prstGeom>
          <a:noFill/>
          <a:ln w="9525" algn="ctr">
            <a:noFill/>
            <a:miter lim="800000"/>
            <a:headEnd/>
            <a:tailEnd/>
          </a:ln>
          <a:effectLst/>
        </p:spPr>
        <p:txBody>
          <a:bodyPr wrap="none">
            <a:spAutoFit/>
          </a:bodyPr>
          <a:lstStyle/>
          <a:p>
            <a:pPr marL="185738" indent="-185738" algn="l">
              <a:lnSpc>
                <a:spcPct val="130000"/>
              </a:lnSpc>
              <a:spcBef>
                <a:spcPct val="40000"/>
              </a:spcBef>
              <a:buSzPct val="70000"/>
              <a:defRPr/>
            </a:pPr>
            <a:fld id="{E8D5C0BD-B394-4F27-B0E3-1D4D360DB55C}"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623632"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a:effectLst/>
        </p:spPr>
        <p:txBody>
          <a:bodyPr wrap="none" anchor="ctr"/>
          <a:lstStyle/>
          <a:p>
            <a:pPr marL="342900" indent="-342900">
              <a:spcBef>
                <a:spcPct val="20000"/>
              </a:spcBef>
              <a:buClr>
                <a:srgbClr val="0F6FC6"/>
              </a:buClr>
              <a:buFont typeface="Trebuchet MS" pitchFamily="34" charset="0"/>
              <a:buNone/>
              <a:defRPr/>
            </a:pPr>
            <a:endParaRPr lang="en-GB" altLang="ko-KR" sz="1000">
              <a:solidFill>
                <a:srgbClr val="000000"/>
              </a:solidFill>
              <a:latin typeface="Trebuchet MS" pitchFamily="34" charset="0"/>
              <a:ea typeface="MS PGothic" pitchFamily="34" charset="-128"/>
            </a:endParaRPr>
          </a:p>
        </p:txBody>
      </p:sp>
    </p:spTree>
    <p:extLst>
      <p:ext uri="{BB962C8B-B14F-4D97-AF65-F5344CB8AC3E}">
        <p14:creationId xmlns:p14="http://schemas.microsoft.com/office/powerpoint/2010/main" val="2441485401"/>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 id="2147484103" r:id="rId13"/>
    <p:sldLayoutId id="2147484104" r:id="rId14"/>
    <p:sldLayoutId id="2147484105" r:id="rId15"/>
    <p:sldLayoutId id="2147484106" r:id="rId16"/>
    <p:sldLayoutId id="2147484107" r:id="rId17"/>
    <p:sldLayoutId id="2147484108" r:id="rId18"/>
    <p:sldLayoutId id="2147484109" r:id="rId19"/>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21"/>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22"/>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bwMode="auto">
          <a:xfrm>
            <a:off x="357188" y="201613"/>
            <a:ext cx="84296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31" name="Text Box 7"/>
          <p:cNvSpPr txBox="1">
            <a:spLocks noChangeArrowheads="1"/>
          </p:cNvSpPr>
          <p:nvPr/>
        </p:nvSpPr>
        <p:spPr bwMode="auto">
          <a:xfrm>
            <a:off x="8742363" y="6527800"/>
            <a:ext cx="350837" cy="290513"/>
          </a:xfrm>
          <a:prstGeom prst="rect">
            <a:avLst/>
          </a:prstGeom>
          <a:noFill/>
          <a:ln w="9525" algn="ctr">
            <a:noFill/>
            <a:miter lim="800000"/>
            <a:headEnd/>
            <a:tailEnd/>
          </a:ln>
          <a:effectLst/>
        </p:spPr>
        <p:txBody>
          <a:bodyPr wrap="none">
            <a:spAutoFit/>
          </a:bodyPr>
          <a:lstStyle/>
          <a:p>
            <a:pPr marL="185738" indent="-185738" algn="l">
              <a:lnSpc>
                <a:spcPct val="130000"/>
              </a:lnSpc>
              <a:spcBef>
                <a:spcPct val="40000"/>
              </a:spcBef>
              <a:buSzPct val="70000"/>
              <a:defRPr/>
            </a:pPr>
            <a:fld id="{E8D5C0BD-B394-4F27-B0E3-1D4D360DB55C}"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623632"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a:effectLst/>
        </p:spPr>
        <p:txBody>
          <a:bodyPr wrap="none" anchor="ctr"/>
          <a:lstStyle/>
          <a:p>
            <a:pPr marL="342900" indent="-342900">
              <a:spcBef>
                <a:spcPct val="20000"/>
              </a:spcBef>
              <a:buClr>
                <a:srgbClr val="0F6FC6"/>
              </a:buClr>
              <a:buFont typeface="Trebuchet MS" pitchFamily="34" charset="0"/>
              <a:buNone/>
              <a:defRPr/>
            </a:pPr>
            <a:endParaRPr lang="en-GB" altLang="ko-KR" sz="1000">
              <a:solidFill>
                <a:srgbClr val="000000"/>
              </a:solidFill>
              <a:latin typeface="Trebuchet MS" pitchFamily="34" charset="0"/>
              <a:ea typeface="MS PGothic" pitchFamily="34" charset="-128"/>
            </a:endParaRPr>
          </a:p>
        </p:txBody>
      </p:sp>
    </p:spTree>
    <p:extLst>
      <p:ext uri="{BB962C8B-B14F-4D97-AF65-F5344CB8AC3E}">
        <p14:creationId xmlns:p14="http://schemas.microsoft.com/office/powerpoint/2010/main" val="1428622689"/>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29" r:id="rId19"/>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21"/>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22"/>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012941"/>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 id="2147484142" r:id="rId12"/>
    <p:sldLayoutId id="2147484143" r:id="rId13"/>
    <p:sldLayoutId id="2147484144" r:id="rId14"/>
    <p:sldLayoutId id="2147484145" r:id="rId15"/>
    <p:sldLayoutId id="2147484146" r:id="rId16"/>
    <p:sldLayoutId id="2147484147" r:id="rId17"/>
    <p:sldLayoutId id="2147484148" r:id="rId18"/>
    <p:sldLayoutId id="2147484149" r:id="rId19"/>
  </p:sldLayoutIdLst>
  <p:transition xmlns:p14="http://schemas.microsoft.com/office/powerpoint/2010/main">
    <p:cut/>
  </p:transition>
  <p:hf sldNum="0" hdr="0" ftr="0" dt="0"/>
  <p:txStyles>
    <p:titleStyle>
      <a:lvl1pPr algn="ctr" rtl="0" eaLnBrk="1" fontAlgn="base" latinLnBrk="1" hangingPunct="1">
        <a:spcBef>
          <a:spcPct val="0"/>
        </a:spcBef>
        <a:spcAft>
          <a:spcPct val="0"/>
        </a:spcAft>
        <a:defRPr sz="4400" kern="1200">
          <a:solidFill>
            <a:schemeClr val="tx1"/>
          </a:solidFill>
          <a:latin typeface="+mj-lt"/>
          <a:ea typeface="+mj-ea"/>
          <a:cs typeface="+mj-cs"/>
        </a:defRPr>
      </a:lvl1pPr>
      <a:lvl2pPr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2pPr>
      <a:lvl3pPr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3pPr>
      <a:lvl4pPr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4pPr>
      <a:lvl5pPr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5pPr>
      <a:lvl6pPr marL="457200"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6pPr>
      <a:lvl7pPr marL="914400"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7pPr>
      <a:lvl8pPr marL="1371600"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8pPr>
      <a:lvl9pPr marL="1828800" algn="ctr" rtl="0" eaLnBrk="1" fontAlgn="base" latinLnBrk="1" hangingPunct="1">
        <a:spcBef>
          <a:spcPct val="0"/>
        </a:spcBef>
        <a:spcAft>
          <a:spcPct val="0"/>
        </a:spcAft>
        <a:defRPr sz="4400">
          <a:solidFill>
            <a:schemeClr val="tx1"/>
          </a:solidFill>
          <a:latin typeface="맑은 고딕" pitchFamily="50" charset="-127"/>
          <a:ea typeface="맑은 고딕" pitchFamily="50" charset="-127"/>
        </a:defRPr>
      </a:lvl9pPr>
    </p:titleStyle>
    <p:bodyStyle>
      <a:lvl1pPr marL="342900" indent="-342900" algn="l" rtl="0" eaLnBrk="1" fontAlgn="base" latinLnBrk="1"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latinLnBrk="1"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latinLnBrk="1"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latinLnBrk="1"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latinLnBrk="1"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3" r:id="rId12"/>
    <p:sldLayoutId id="2147484164" r:id="rId13"/>
    <p:sldLayoutId id="2147484165" r:id="rId14"/>
    <p:sldLayoutId id="2147484167" r:id="rId15"/>
    <p:sldLayoutId id="2147484169" r:id="rId16"/>
    <p:sldLayoutId id="2147484170" r:id="rId17"/>
    <p:sldLayoutId id="2147484171" r:id="rId18"/>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4099" name="Text Box 7"/>
          <p:cNvSpPr txBox="1">
            <a:spLocks noChangeArrowheads="1"/>
          </p:cNvSpPr>
          <p:nvPr/>
        </p:nvSpPr>
        <p:spPr bwMode="auto">
          <a:xfrm>
            <a:off x="8742363" y="6527800"/>
            <a:ext cx="350837" cy="290513"/>
          </a:xfrm>
          <a:prstGeom prst="rect">
            <a:avLst/>
          </a:prstGeom>
          <a:noFill/>
          <a:ln w="9525" algn="ctr">
            <a:noFill/>
            <a:miter lim="800000"/>
            <a:headEnd/>
            <a:tailEnd/>
          </a:ln>
        </p:spPr>
        <p:txBody>
          <a:bodyPr wrap="none">
            <a:spAutoFit/>
          </a:bodyPr>
          <a:lstStyle/>
          <a:p>
            <a:pPr marL="185738" indent="-185738" algn="l">
              <a:lnSpc>
                <a:spcPct val="130000"/>
              </a:lnSpc>
              <a:spcBef>
                <a:spcPct val="40000"/>
              </a:spcBef>
              <a:buSzPct val="70000"/>
              <a:defRPr/>
            </a:pPr>
            <a:fld id="{C4116EF6-BE98-4683-BC8C-98DE5044772A}"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4100"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p:spPr>
        <p:txBody>
          <a:bodyPr wrap="none" anchor="ctr"/>
          <a:lstStyle/>
          <a:p>
            <a:pPr marL="342900" indent="-342900">
              <a:spcBef>
                <a:spcPct val="20000"/>
              </a:spcBef>
              <a:buClr>
                <a:srgbClr val="0F6FC6"/>
              </a:buClr>
              <a:buFont typeface="Trebuchet MS" pitchFamily="34" charset="0"/>
              <a:buNone/>
              <a:defRPr/>
            </a:pPr>
            <a:endParaRPr lang="en-GB" altLang="ko-KR" sz="1000">
              <a:solidFill>
                <a:srgbClr val="000000"/>
              </a:solidFill>
              <a:latin typeface="Trebuchet MS" pitchFamily="34" charset="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12"/>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13"/>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5123" name="Text Box 7"/>
          <p:cNvSpPr txBox="1">
            <a:spLocks noChangeArrowheads="1"/>
          </p:cNvSpPr>
          <p:nvPr/>
        </p:nvSpPr>
        <p:spPr bwMode="auto">
          <a:xfrm>
            <a:off x="8742363" y="6527800"/>
            <a:ext cx="350837" cy="290513"/>
          </a:xfrm>
          <a:prstGeom prst="rect">
            <a:avLst/>
          </a:prstGeom>
          <a:noFill/>
          <a:ln w="9525" algn="ctr">
            <a:noFill/>
            <a:miter lim="800000"/>
            <a:headEnd/>
            <a:tailEnd/>
          </a:ln>
        </p:spPr>
        <p:txBody>
          <a:bodyPr wrap="none">
            <a:spAutoFit/>
          </a:bodyPr>
          <a:lstStyle/>
          <a:p>
            <a:pPr marL="185738" indent="-185738" algn="l">
              <a:lnSpc>
                <a:spcPct val="130000"/>
              </a:lnSpc>
              <a:spcBef>
                <a:spcPct val="40000"/>
              </a:spcBef>
              <a:buSzPct val="70000"/>
              <a:defRPr/>
            </a:pPr>
            <a:fld id="{8B71201D-E4DB-440B-A8A0-F344C82177F9}"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5124"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p:spPr>
        <p:txBody>
          <a:bodyPr wrap="none" anchor="ctr"/>
          <a:lstStyle/>
          <a:p>
            <a:pPr marL="342900" indent="-342900">
              <a:spcBef>
                <a:spcPct val="20000"/>
              </a:spcBef>
              <a:buClr>
                <a:srgbClr val="0F6FC6"/>
              </a:buClr>
              <a:buFont typeface="Trebuchet MS" pitchFamily="34" charset="0"/>
              <a:buNone/>
              <a:defRPr/>
            </a:pPr>
            <a:endParaRPr lang="en-GB" altLang="ko-KR" sz="1000">
              <a:solidFill>
                <a:srgbClr val="000000"/>
              </a:solidFill>
              <a:latin typeface="Trebuchet MS" pitchFamily="34" charset="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9"/>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10"/>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bwMode="auto">
          <a:xfrm>
            <a:off x="357188" y="201613"/>
            <a:ext cx="84296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31" name="Text Box 7"/>
          <p:cNvSpPr txBox="1">
            <a:spLocks noChangeArrowheads="1"/>
          </p:cNvSpPr>
          <p:nvPr/>
        </p:nvSpPr>
        <p:spPr bwMode="auto">
          <a:xfrm>
            <a:off x="8742363" y="6527800"/>
            <a:ext cx="350837" cy="290513"/>
          </a:xfrm>
          <a:prstGeom prst="rect">
            <a:avLst/>
          </a:prstGeom>
          <a:noFill/>
          <a:ln w="9525" algn="ctr">
            <a:noFill/>
            <a:miter lim="800000"/>
            <a:headEnd/>
            <a:tailEnd/>
          </a:ln>
          <a:effectLst/>
        </p:spPr>
        <p:txBody>
          <a:bodyPr wrap="none">
            <a:spAutoFit/>
          </a:bodyPr>
          <a:lstStyle/>
          <a:p>
            <a:pPr marL="185738" indent="-185738" algn="l">
              <a:lnSpc>
                <a:spcPct val="130000"/>
              </a:lnSpc>
              <a:spcBef>
                <a:spcPct val="40000"/>
              </a:spcBef>
              <a:buSzPct val="70000"/>
              <a:defRPr/>
            </a:pPr>
            <a:fld id="{E8D5C0BD-B394-4F27-B0E3-1D4D360DB55C}"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623632"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a:effectLst/>
        </p:spPr>
        <p:txBody>
          <a:bodyPr wrap="none" anchor="ctr"/>
          <a:lstStyle/>
          <a:p>
            <a:pPr marL="342900" indent="-342900">
              <a:spcBef>
                <a:spcPct val="20000"/>
              </a:spcBef>
              <a:buClr>
                <a:srgbClr val="0F6FC6"/>
              </a:buClr>
              <a:buFont typeface="Trebuchet MS" pitchFamily="34" charset="0"/>
              <a:buNone/>
              <a:defRPr/>
            </a:pPr>
            <a:endParaRPr lang="en-GB" altLang="ko-KR" sz="1000">
              <a:solidFill>
                <a:srgbClr val="000000"/>
              </a:solidFill>
              <a:latin typeface="Trebuchet MS" pitchFamily="34" charset="0"/>
              <a:ea typeface="MS PGothic" pitchFamily="34" charset="-128"/>
            </a:endParaRPr>
          </a:p>
        </p:txBody>
      </p:sp>
    </p:spTree>
    <p:extLst>
      <p:ext uri="{BB962C8B-B14F-4D97-AF65-F5344CB8AC3E}">
        <p14:creationId xmlns:p14="http://schemas.microsoft.com/office/powerpoint/2010/main" val="378150732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20"/>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21"/>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bwMode="auto">
          <a:xfrm>
            <a:off x="357188" y="201613"/>
            <a:ext cx="84296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31" name="Text Box 7"/>
          <p:cNvSpPr txBox="1">
            <a:spLocks noChangeArrowheads="1"/>
          </p:cNvSpPr>
          <p:nvPr/>
        </p:nvSpPr>
        <p:spPr bwMode="auto">
          <a:xfrm>
            <a:off x="8742363" y="6527800"/>
            <a:ext cx="350837" cy="290513"/>
          </a:xfrm>
          <a:prstGeom prst="rect">
            <a:avLst/>
          </a:prstGeom>
          <a:noFill/>
          <a:ln w="9525" algn="ctr">
            <a:noFill/>
            <a:miter lim="800000"/>
            <a:headEnd/>
            <a:tailEnd/>
          </a:ln>
          <a:effectLst/>
        </p:spPr>
        <p:txBody>
          <a:bodyPr wrap="none">
            <a:spAutoFit/>
          </a:bodyPr>
          <a:lstStyle/>
          <a:p>
            <a:pPr marL="185738" indent="-185738" algn="l">
              <a:lnSpc>
                <a:spcPct val="130000"/>
              </a:lnSpc>
              <a:spcBef>
                <a:spcPct val="40000"/>
              </a:spcBef>
              <a:buSzPct val="70000"/>
              <a:defRPr/>
            </a:pPr>
            <a:fld id="{E1AB1257-ADE6-4BC4-A98D-5283FA72B5A5}"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623632"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a:effectLst/>
        </p:spPr>
        <p:txBody>
          <a:bodyPr wrap="none" anchor="ctr"/>
          <a:lstStyle/>
          <a:p>
            <a:pPr marL="342900" indent="-342900">
              <a:spcBef>
                <a:spcPct val="20000"/>
              </a:spcBef>
              <a:buClr>
                <a:srgbClr val="0F6FC6"/>
              </a:buClr>
              <a:buFont typeface="Trebuchet MS" pitchFamily="34" charset="0"/>
              <a:buNone/>
              <a:defRPr/>
            </a:pPr>
            <a:endParaRPr lang="en-GB" altLang="ko-KR" sz="1000">
              <a:solidFill>
                <a:srgbClr val="000000"/>
              </a:solidFill>
              <a:latin typeface="Trebuchet MS" pitchFamily="34" charset="0"/>
              <a:ea typeface="MS PGothic" pitchFamily="34" charset="-128"/>
            </a:endParaRPr>
          </a:p>
        </p:txBody>
      </p:sp>
    </p:spTree>
    <p:extLst>
      <p:ext uri="{BB962C8B-B14F-4D97-AF65-F5344CB8AC3E}">
        <p14:creationId xmlns:p14="http://schemas.microsoft.com/office/powerpoint/2010/main" val="372225626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9"/>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10"/>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bwMode="auto">
          <a:xfrm>
            <a:off x="357188" y="201613"/>
            <a:ext cx="84296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31" name="Text Box 7"/>
          <p:cNvSpPr txBox="1">
            <a:spLocks noChangeArrowheads="1"/>
          </p:cNvSpPr>
          <p:nvPr/>
        </p:nvSpPr>
        <p:spPr bwMode="auto">
          <a:xfrm>
            <a:off x="8742363" y="6527800"/>
            <a:ext cx="350837" cy="290513"/>
          </a:xfrm>
          <a:prstGeom prst="rect">
            <a:avLst/>
          </a:prstGeom>
          <a:noFill/>
          <a:ln w="9525" algn="ctr">
            <a:noFill/>
            <a:miter lim="800000"/>
            <a:headEnd/>
            <a:tailEnd/>
          </a:ln>
          <a:effectLst/>
        </p:spPr>
        <p:txBody>
          <a:bodyPr wrap="none">
            <a:spAutoFit/>
          </a:bodyPr>
          <a:lstStyle/>
          <a:p>
            <a:pPr marL="185738" indent="-185738" algn="l">
              <a:lnSpc>
                <a:spcPct val="130000"/>
              </a:lnSpc>
              <a:spcBef>
                <a:spcPct val="40000"/>
              </a:spcBef>
              <a:buSzPct val="70000"/>
              <a:defRPr/>
            </a:pPr>
            <a:fld id="{E1AB1257-ADE6-4BC4-A98D-5283FA72B5A5}"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623632"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a:effectLst/>
        </p:spPr>
        <p:txBody>
          <a:bodyPr wrap="none" anchor="ctr"/>
          <a:lstStyle/>
          <a:p>
            <a:pPr marL="342900" indent="-342900">
              <a:spcBef>
                <a:spcPct val="20000"/>
              </a:spcBef>
              <a:buClr>
                <a:srgbClr val="0F6FC6"/>
              </a:buClr>
              <a:buFont typeface="Trebuchet MS" pitchFamily="34" charset="0"/>
              <a:buNone/>
              <a:defRPr/>
            </a:pPr>
            <a:endParaRPr lang="en-GB" altLang="ko-KR" sz="1000">
              <a:solidFill>
                <a:srgbClr val="000000"/>
              </a:solidFill>
              <a:latin typeface="Trebuchet MS" pitchFamily="34" charset="0"/>
              <a:ea typeface="MS PGothic" pitchFamily="34" charset="-128"/>
            </a:endParaRPr>
          </a:p>
        </p:txBody>
      </p:sp>
    </p:spTree>
    <p:extLst>
      <p:ext uri="{BB962C8B-B14F-4D97-AF65-F5344CB8AC3E}">
        <p14:creationId xmlns:p14="http://schemas.microsoft.com/office/powerpoint/2010/main" val="68126473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11"/>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12"/>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bwMode="auto">
          <a:xfrm>
            <a:off x="357188" y="201613"/>
            <a:ext cx="84296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31" name="Text Box 7"/>
          <p:cNvSpPr txBox="1">
            <a:spLocks noChangeArrowheads="1"/>
          </p:cNvSpPr>
          <p:nvPr/>
        </p:nvSpPr>
        <p:spPr bwMode="auto">
          <a:xfrm>
            <a:off x="8742363" y="6527800"/>
            <a:ext cx="350837" cy="290513"/>
          </a:xfrm>
          <a:prstGeom prst="rect">
            <a:avLst/>
          </a:prstGeom>
          <a:noFill/>
          <a:ln w="9525" algn="ctr">
            <a:noFill/>
            <a:miter lim="800000"/>
            <a:headEnd/>
            <a:tailEnd/>
          </a:ln>
          <a:effectLst/>
        </p:spPr>
        <p:txBody>
          <a:bodyPr wrap="none">
            <a:spAutoFit/>
          </a:bodyPr>
          <a:lstStyle/>
          <a:p>
            <a:pPr marL="185738" indent="-185738" algn="l">
              <a:lnSpc>
                <a:spcPct val="130000"/>
              </a:lnSpc>
              <a:spcBef>
                <a:spcPct val="40000"/>
              </a:spcBef>
              <a:buSzPct val="70000"/>
              <a:defRPr/>
            </a:pPr>
            <a:fld id="{B17C81CB-7530-4914-A854-185F7FA10525}" type="slidenum">
              <a:rPr lang="en-US" altLang="ko-KR" sz="1000">
                <a:solidFill>
                  <a:srgbClr val="000000"/>
                </a:solidFill>
                <a:latin typeface="Trebuchet MS" pitchFamily="34" charset="0"/>
              </a:rPr>
              <a:pPr marL="185738" indent="-185738" algn="l">
                <a:lnSpc>
                  <a:spcPct val="130000"/>
                </a:lnSpc>
                <a:spcBef>
                  <a:spcPct val="40000"/>
                </a:spcBef>
                <a:buSzPct val="70000"/>
                <a:defRPr/>
              </a:pPr>
              <a:t>‹#›</a:t>
            </a:fld>
            <a:endParaRPr lang="en-US" altLang="ko-KR" sz="1000">
              <a:solidFill>
                <a:srgbClr val="000000"/>
              </a:solidFill>
              <a:latin typeface="Trebuchet MS" pitchFamily="34" charset="0"/>
            </a:endParaRPr>
          </a:p>
        </p:txBody>
      </p:sp>
      <p:sp>
        <p:nvSpPr>
          <p:cNvPr id="623632" name="Rectangle 16"/>
          <p:cNvSpPr>
            <a:spLocks noChangeArrowheads="1"/>
          </p:cNvSpPr>
          <p:nvPr/>
        </p:nvSpPr>
        <p:spPr bwMode="auto">
          <a:xfrm>
            <a:off x="323850" y="765175"/>
            <a:ext cx="8496300" cy="71438"/>
          </a:xfrm>
          <a:prstGeom prst="rect">
            <a:avLst/>
          </a:prstGeom>
          <a:gradFill rotWithShape="1">
            <a:gsLst>
              <a:gs pos="0">
                <a:srgbClr val="274481"/>
              </a:gs>
              <a:gs pos="100000">
                <a:srgbClr val="A9D0ED"/>
              </a:gs>
            </a:gsLst>
            <a:lin ang="0" scaled="1"/>
          </a:gradFill>
          <a:ln w="9525" algn="ctr">
            <a:noFill/>
            <a:miter lim="800000"/>
            <a:headEnd/>
            <a:tailEnd/>
          </a:ln>
          <a:effectLst/>
        </p:spPr>
        <p:txBody>
          <a:bodyPr wrap="none" anchor="ctr"/>
          <a:lstStyle/>
          <a:p>
            <a:pPr marL="342900" indent="-342900" latinLnBrk="0">
              <a:spcBef>
                <a:spcPct val="20000"/>
              </a:spcBef>
              <a:buClr>
                <a:srgbClr val="0F6FC6"/>
              </a:buClr>
              <a:buFont typeface="Trebuchet MS" pitchFamily="34" charset="0"/>
              <a:buNone/>
              <a:defRPr/>
            </a:pPr>
            <a:endParaRPr kumimoji="0" lang="en-GB" altLang="ko-KR" sz="1000">
              <a:solidFill>
                <a:srgbClr val="000000"/>
              </a:solidFill>
              <a:latin typeface="Trebuchet MS" pitchFamily="34" charset="0"/>
              <a:ea typeface="MS PGothic" pitchFamily="34" charset="-128"/>
            </a:endParaRPr>
          </a:p>
        </p:txBody>
      </p:sp>
    </p:spTree>
    <p:extLst>
      <p:ext uri="{BB962C8B-B14F-4D97-AF65-F5344CB8AC3E}">
        <p14:creationId xmlns:p14="http://schemas.microsoft.com/office/powerpoint/2010/main" val="17362218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Lst>
  <p:transition xmlns:p14="http://schemas.microsoft.com/office/powerpoint/2010/main">
    <p:cut/>
  </p:transition>
  <p:timing>
    <p:tnLst>
      <p:par>
        <p:cTn xmlns:p14="http://schemas.microsoft.com/office/powerpoint/2010/main" id="1" dur="indefinite" restart="never" nodeType="tmRoot"/>
      </p:par>
    </p:tnLst>
  </p:timing>
  <p:hf sldNum="0" hdr="0" ftr="0" dt="0"/>
  <p:txStyles>
    <p:title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p:titleStyle>
    <p:bodyStyle>
      <a:lvl1pPr marL="363538" indent="-363538" algn="l" rtl="0" eaLnBrk="1" fontAlgn="base" latinLnBrk="1" hangingPunct="1">
        <a:spcBef>
          <a:spcPct val="60000"/>
        </a:spcBef>
        <a:spcAft>
          <a:spcPct val="0"/>
        </a:spcAft>
        <a:buSzPct val="120000"/>
        <a:buBlip>
          <a:blip r:embed="rId11"/>
        </a:buBlip>
        <a:defRPr kumimoji="1" sz="2400">
          <a:solidFill>
            <a:schemeClr val="tx1"/>
          </a:solidFill>
          <a:latin typeface="+mn-lt"/>
          <a:ea typeface="+mn-ea"/>
          <a:cs typeface="+mn-cs"/>
        </a:defRPr>
      </a:lvl1pPr>
      <a:lvl2pPr marL="623888" indent="-258763" algn="l" rtl="0" eaLnBrk="1" fontAlgn="base" latinLnBrk="1" hangingPunct="1">
        <a:spcBef>
          <a:spcPct val="100000"/>
        </a:spcBef>
        <a:spcAft>
          <a:spcPct val="0"/>
        </a:spcAft>
        <a:buSzPct val="70000"/>
        <a:buBlip>
          <a:blip r:embed="rId12"/>
        </a:buBlip>
        <a:defRPr kumimoji="1" sz="2000">
          <a:solidFill>
            <a:schemeClr val="tx1"/>
          </a:solidFill>
          <a:latin typeface="+mn-lt"/>
          <a:ea typeface="+mn-ea"/>
        </a:defRPr>
      </a:lvl2pPr>
      <a:lvl3pPr marL="862013" indent="-236538" algn="l" rtl="0" eaLnBrk="1" fontAlgn="base" latinLnBrk="1" hangingPunct="1">
        <a:spcBef>
          <a:spcPct val="60000"/>
        </a:spcBef>
        <a:spcAft>
          <a:spcPct val="0"/>
        </a:spcAft>
        <a:buFont typeface="Wingdings" pitchFamily="2" charset="2"/>
        <a:buChar char="§"/>
        <a:defRPr kumimoji="1" sz="2000">
          <a:solidFill>
            <a:schemeClr val="tx1"/>
          </a:solidFill>
          <a:latin typeface="+mn-lt"/>
          <a:ea typeface="+mn-ea"/>
        </a:defRPr>
      </a:lvl3pPr>
      <a:lvl4pPr marL="1143000" indent="-279400" algn="l" rtl="0" eaLnBrk="1" fontAlgn="base" latinLnBrk="1" hangingPunct="1">
        <a:spcBef>
          <a:spcPct val="60000"/>
        </a:spcBef>
        <a:spcAft>
          <a:spcPct val="0"/>
        </a:spcAft>
        <a:buChar char="–"/>
        <a:defRPr kumimoji="1" sz="2000">
          <a:solidFill>
            <a:schemeClr val="tx1"/>
          </a:solidFill>
          <a:latin typeface="+mn-lt"/>
          <a:ea typeface="+mn-ea"/>
        </a:defRPr>
      </a:lvl4pPr>
      <a:lvl5pPr marL="1392238" indent="-247650" algn="l" rtl="0" eaLnBrk="1" fontAlgn="base" latinLnBrk="1" hangingPunct="1">
        <a:spcBef>
          <a:spcPct val="60000"/>
        </a:spcBef>
        <a:spcAft>
          <a:spcPct val="0"/>
        </a:spcAft>
        <a:buChar char="»"/>
        <a:defRPr kumimoji="1" sz="2000">
          <a:solidFill>
            <a:schemeClr val="tx1"/>
          </a:solidFill>
          <a:latin typeface="+mn-lt"/>
          <a:ea typeface="+mn-ea"/>
        </a:defRPr>
      </a:lvl5pPr>
      <a:lvl6pPr marL="1849438" indent="-247650" algn="l" rtl="0" eaLnBrk="1" fontAlgn="base" latinLnBrk="1" hangingPunct="1">
        <a:spcBef>
          <a:spcPct val="60000"/>
        </a:spcBef>
        <a:spcAft>
          <a:spcPct val="0"/>
        </a:spcAft>
        <a:buChar char="»"/>
        <a:defRPr kumimoji="1" sz="2000">
          <a:solidFill>
            <a:schemeClr val="tx1"/>
          </a:solidFill>
          <a:latin typeface="+mn-lt"/>
          <a:ea typeface="+mn-ea"/>
        </a:defRPr>
      </a:lvl6pPr>
      <a:lvl7pPr marL="2306638" indent="-247650" algn="l" rtl="0" eaLnBrk="1" fontAlgn="base" latinLnBrk="1" hangingPunct="1">
        <a:spcBef>
          <a:spcPct val="60000"/>
        </a:spcBef>
        <a:spcAft>
          <a:spcPct val="0"/>
        </a:spcAft>
        <a:buChar char="»"/>
        <a:defRPr kumimoji="1" sz="2000">
          <a:solidFill>
            <a:schemeClr val="tx1"/>
          </a:solidFill>
          <a:latin typeface="+mn-lt"/>
          <a:ea typeface="+mn-ea"/>
        </a:defRPr>
      </a:lvl7pPr>
      <a:lvl8pPr marL="2763838" indent="-247650" algn="l" rtl="0" eaLnBrk="1" fontAlgn="base" latinLnBrk="1" hangingPunct="1">
        <a:spcBef>
          <a:spcPct val="60000"/>
        </a:spcBef>
        <a:spcAft>
          <a:spcPct val="0"/>
        </a:spcAft>
        <a:buChar char="»"/>
        <a:defRPr kumimoji="1" sz="2000">
          <a:solidFill>
            <a:schemeClr val="tx1"/>
          </a:solidFill>
          <a:latin typeface="+mn-lt"/>
          <a:ea typeface="+mn-ea"/>
        </a:defRPr>
      </a:lvl8pPr>
      <a:lvl9pPr marL="3221038" indent="-247650" algn="l" rtl="0" eaLnBrk="1" fontAlgn="base" latinLnBrk="1" hangingPunct="1">
        <a:spcBef>
          <a:spcPct val="6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1" Type="http://schemas.openxmlformats.org/officeDocument/2006/relationships/slideLayout" Target="../slideLayouts/slideLayout43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jpeg"/><Relationship Id="rId8" Type="http://schemas.openxmlformats.org/officeDocument/2006/relationships/image" Target="../media/image30.jpeg"/><Relationship Id="rId9" Type="http://schemas.openxmlformats.org/officeDocument/2006/relationships/image" Target="../media/image31.jpeg"/><Relationship Id="rId1" Type="http://schemas.openxmlformats.org/officeDocument/2006/relationships/slideLayout" Target="../slideLayouts/slideLayout3.xml"/><Relationship Id="rId2" Type="http://schemas.openxmlformats.org/officeDocument/2006/relationships/image" Target="../media/image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7.xml"/><Relationship Id="rId2"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png"/><Relationship Id="rId3"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4" Type="http://schemas.microsoft.com/office/2007/relationships/hdphoto" Target="../media/hdphoto1.wdp"/><Relationship Id="rId5" Type="http://schemas.openxmlformats.org/officeDocument/2006/relationships/image" Target="../media/image40.jpg"/><Relationship Id="rId6"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jpg"/><Relationship Id="rId3" Type="http://schemas.openxmlformats.org/officeDocument/2006/relationships/image" Target="../media/image4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8.png"/><Relationship Id="rId3"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7.xml"/><Relationship Id="rId2" Type="http://schemas.openxmlformats.org/officeDocument/2006/relationships/image" Target="../media/image7.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Microsoft_Excel_97_-_2004_Worksheet1.xls"/><Relationship Id="rId5" Type="http://schemas.openxmlformats.org/officeDocument/2006/relationships/image" Target="../media/image50.png"/><Relationship Id="rId6" Type="http://schemas.openxmlformats.org/officeDocument/2006/relationships/oleObject" Target="../embeddings/Microsoft_Excel_97_-_2004_Worksheet2.xls"/><Relationship Id="rId7" Type="http://schemas.openxmlformats.org/officeDocument/2006/relationships/image" Target="../media/image5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chart" Target="../charts/char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37.xml"/><Relationship Id="rId2"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3.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gif"/><Relationship Id="rId5" Type="http://schemas.openxmlformats.org/officeDocument/2006/relationships/image" Target="../media/image59.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chart" Target="../charts/chart4.xml"/><Relationship Id="rId5" Type="http://schemas.openxmlformats.org/officeDocument/2006/relationships/image" Target="../media/image62.jp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png"/><Relationship Id="rId1" Type="http://schemas.openxmlformats.org/officeDocument/2006/relationships/slideLayout" Target="../slideLayouts/slideLayout18.xml"/><Relationship Id="rId2" Type="http://schemas.openxmlformats.org/officeDocument/2006/relationships/notesSlide" Target="../notesSlides/notesSlide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1" Type="http://schemas.openxmlformats.org/officeDocument/2006/relationships/image" Target="../media/image19.gif"/><Relationship Id="rId12" Type="http://schemas.openxmlformats.org/officeDocument/2006/relationships/image" Target="../media/image20.jpeg"/><Relationship Id="rId13" Type="http://schemas.openxmlformats.org/officeDocument/2006/relationships/image" Target="../media/image21.gif"/><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chart" Target="../charts/chart1.xml"/><Relationship Id="rId4" Type="http://schemas.openxmlformats.org/officeDocument/2006/relationships/image" Target="../media/image12.png"/><Relationship Id="rId5" Type="http://schemas.openxmlformats.org/officeDocument/2006/relationships/image" Target="../media/image13.jpeg"/><Relationship Id="rId6" Type="http://schemas.openxmlformats.org/officeDocument/2006/relationships/image" Target="../media/image14.gif"/><Relationship Id="rId7" Type="http://schemas.openxmlformats.org/officeDocument/2006/relationships/image" Target="../media/image15.jpeg"/><Relationship Id="rId8" Type="http://schemas.openxmlformats.org/officeDocument/2006/relationships/image" Target="../media/image16.jpeg"/><Relationship Id="rId9" Type="http://schemas.openxmlformats.org/officeDocument/2006/relationships/image" Target="../media/image17.gif"/><Relationship Id="rId10"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gif"/><Relationship Id="rId3"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3828" y="1521175"/>
            <a:ext cx="7543800" cy="2593975"/>
          </a:xfrm>
        </p:spPr>
        <p:txBody>
          <a:bodyPr/>
          <a:lstStyle/>
          <a:p>
            <a:r>
              <a:rPr lang="en-US" sz="5400" dirty="0" smtClean="0">
                <a:solidFill>
                  <a:schemeClr val="tx1"/>
                </a:solidFill>
              </a:rPr>
              <a:t>Business Opportunities</a:t>
            </a:r>
            <a:br>
              <a:rPr lang="en-US" sz="5400" dirty="0" smtClean="0">
                <a:solidFill>
                  <a:schemeClr val="tx1"/>
                </a:solidFill>
              </a:rPr>
            </a:br>
            <a:r>
              <a:rPr lang="en-US" sz="4800" dirty="0" smtClean="0">
                <a:solidFill>
                  <a:schemeClr val="tx1"/>
                </a:solidFill>
              </a:rPr>
              <a:t>with </a:t>
            </a:r>
            <a:r>
              <a:rPr lang="en-US" sz="4800" u="sng" dirty="0" smtClean="0">
                <a:solidFill>
                  <a:schemeClr val="tx1"/>
                </a:solidFill>
              </a:rPr>
              <a:t>KORUA FTA</a:t>
            </a:r>
            <a:endParaRPr lang="en-US" sz="4800" u="sng" dirty="0">
              <a:solidFill>
                <a:schemeClr val="tx1"/>
              </a:solidFill>
            </a:endParaRPr>
          </a:p>
        </p:txBody>
      </p:sp>
      <p:pic>
        <p:nvPicPr>
          <p:cNvPr id="4" name="Picture 3" descr="Korean Fla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9727" y="203189"/>
            <a:ext cx="2020454" cy="1124779"/>
          </a:xfrm>
          <a:prstGeom prst="rect">
            <a:avLst/>
          </a:prstGeom>
        </p:spPr>
      </p:pic>
      <p:pic>
        <p:nvPicPr>
          <p:cNvPr id="5" name="Picture 4" descr="USA fla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5728" y="203189"/>
            <a:ext cx="1902300" cy="1086667"/>
          </a:xfrm>
          <a:prstGeom prst="rect">
            <a:avLst/>
          </a:prstGeom>
        </p:spPr>
      </p:pic>
      <p:sp>
        <p:nvSpPr>
          <p:cNvPr id="6" name="TextBox 5"/>
          <p:cNvSpPr txBox="1"/>
          <p:nvPr/>
        </p:nvSpPr>
        <p:spPr>
          <a:xfrm>
            <a:off x="3001819" y="4241544"/>
            <a:ext cx="5145810" cy="2092881"/>
          </a:xfrm>
          <a:prstGeom prst="rect">
            <a:avLst/>
          </a:prstGeom>
          <a:noFill/>
        </p:spPr>
        <p:txBody>
          <a:bodyPr wrap="square" rtlCol="0">
            <a:spAutoFit/>
          </a:bodyPr>
          <a:lstStyle/>
          <a:p>
            <a:pPr algn="r"/>
            <a:endParaRPr lang="en-US" sz="2800" b="1" dirty="0"/>
          </a:p>
          <a:p>
            <a:pPr algn="r"/>
            <a:r>
              <a:rPr lang="en-US" sz="3000" b="1" dirty="0" smtClean="0"/>
              <a:t>Han </a:t>
            </a:r>
            <a:r>
              <a:rPr lang="en-US" sz="3000" b="1" dirty="0"/>
              <a:t>Dong-man</a:t>
            </a:r>
          </a:p>
          <a:p>
            <a:pPr algn="r"/>
            <a:r>
              <a:rPr lang="en-US" sz="2400" b="1" dirty="0"/>
              <a:t>Consul General </a:t>
            </a:r>
            <a:endParaRPr lang="en-US" sz="2400" b="1" dirty="0" smtClean="0"/>
          </a:p>
          <a:p>
            <a:pPr algn="r"/>
            <a:r>
              <a:rPr lang="en-US" sz="2400" b="1" dirty="0" smtClean="0"/>
              <a:t>of the Republic of Korea</a:t>
            </a:r>
          </a:p>
          <a:p>
            <a:pPr algn="r"/>
            <a:r>
              <a:rPr lang="en-US" sz="2400" b="1" dirty="0" smtClean="0"/>
              <a:t> In </a:t>
            </a:r>
            <a:r>
              <a:rPr lang="en-US" sz="2400" b="1" dirty="0"/>
              <a:t>San Francisco</a:t>
            </a:r>
            <a:endParaRPr lang="en-US" sz="2400" dirty="0"/>
          </a:p>
        </p:txBody>
      </p:sp>
    </p:spTree>
    <p:extLst>
      <p:ext uri="{BB962C8B-B14F-4D97-AF65-F5344CB8AC3E}">
        <p14:creationId xmlns:p14="http://schemas.microsoft.com/office/powerpoint/2010/main" val="15936447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145"/>
          <p:cNvGrpSpPr>
            <a:grpSpLocks/>
          </p:cNvGrpSpPr>
          <p:nvPr/>
        </p:nvGrpSpPr>
        <p:grpSpPr bwMode="auto">
          <a:xfrm>
            <a:off x="1559177" y="3197225"/>
            <a:ext cx="6119812" cy="1800225"/>
            <a:chOff x="1338" y="1480"/>
            <a:chExt cx="2690" cy="1587"/>
          </a:xfrm>
        </p:grpSpPr>
        <p:sp>
          <p:nvSpPr>
            <p:cNvPr id="91161" name="AutoShape 142"/>
            <p:cNvSpPr>
              <a:spLocks noChangeArrowheads="1"/>
            </p:cNvSpPr>
            <p:nvPr/>
          </p:nvSpPr>
          <p:spPr bwMode="auto">
            <a:xfrm>
              <a:off x="1565" y="1480"/>
              <a:ext cx="2463" cy="708"/>
            </a:xfrm>
            <a:prstGeom prst="curvedDownArrow">
              <a:avLst>
                <a:gd name="adj1" fmla="val 69576"/>
                <a:gd name="adj2" fmla="val 139153"/>
                <a:gd name="adj3" fmla="val 33333"/>
              </a:avLst>
            </a:prstGeom>
            <a:solidFill>
              <a:srgbClr val="0000FF">
                <a:alpha val="34901"/>
              </a:srgbClr>
            </a:solidFill>
            <a:ln w="12700">
              <a:noFill/>
              <a:miter lim="800000"/>
              <a:headEnd/>
              <a:tailEnd/>
            </a:ln>
          </p:spPr>
          <p:txBody>
            <a:bodyPr wrap="none" anchor="ctr">
              <a:spAutoFit/>
            </a:bodyPr>
            <a:lstStyle/>
            <a:p>
              <a:endParaRPr lang="ko-KR" altLang="en-US"/>
            </a:p>
          </p:txBody>
        </p:sp>
        <p:sp>
          <p:nvSpPr>
            <p:cNvPr id="91162" name="AutoShape 143"/>
            <p:cNvSpPr>
              <a:spLocks noChangeArrowheads="1"/>
            </p:cNvSpPr>
            <p:nvPr/>
          </p:nvSpPr>
          <p:spPr bwMode="auto">
            <a:xfrm rot="10800000">
              <a:off x="1338" y="2359"/>
              <a:ext cx="2463" cy="708"/>
            </a:xfrm>
            <a:prstGeom prst="curvedDownArrow">
              <a:avLst>
                <a:gd name="adj1" fmla="val 69576"/>
                <a:gd name="adj2" fmla="val 139153"/>
                <a:gd name="adj3" fmla="val 33333"/>
              </a:avLst>
            </a:prstGeom>
            <a:solidFill>
              <a:srgbClr val="0000FF">
                <a:alpha val="32156"/>
              </a:srgbClr>
            </a:solidFill>
            <a:ln w="12700">
              <a:noFill/>
              <a:miter lim="800000"/>
              <a:headEnd/>
              <a:tailEnd/>
            </a:ln>
          </p:spPr>
          <p:txBody>
            <a:bodyPr anchor="ctr">
              <a:spAutoFit/>
            </a:bodyPr>
            <a:lstStyle/>
            <a:p>
              <a:endParaRPr lang="ko-KR" altLang="en-US"/>
            </a:p>
          </p:txBody>
        </p:sp>
      </p:grpSp>
      <p:sp>
        <p:nvSpPr>
          <p:cNvPr id="91139" name="Rectangle 2"/>
          <p:cNvSpPr>
            <a:spLocks noGrp="1" noChangeArrowheads="1"/>
          </p:cNvSpPr>
          <p:nvPr>
            <p:ph type="title"/>
          </p:nvPr>
        </p:nvSpPr>
        <p:spPr/>
        <p:txBody>
          <a:bodyPr/>
          <a:lstStyle/>
          <a:p>
            <a:r>
              <a:rPr lang="en-US" altLang="ko-KR" dirty="0" smtClean="0"/>
              <a:t>Korea : Creative Economy</a:t>
            </a:r>
            <a:endParaRPr lang="ko-KR" altLang="en-US" dirty="0" smtClean="0"/>
          </a:p>
        </p:txBody>
      </p:sp>
      <p:grpSp>
        <p:nvGrpSpPr>
          <p:cNvPr id="91140" name="Group 139"/>
          <p:cNvGrpSpPr>
            <a:grpSpLocks/>
          </p:cNvGrpSpPr>
          <p:nvPr/>
        </p:nvGrpSpPr>
        <p:grpSpPr bwMode="auto">
          <a:xfrm>
            <a:off x="767014" y="1757363"/>
            <a:ext cx="7775575" cy="1296987"/>
            <a:chOff x="295" y="1121"/>
            <a:chExt cx="4898" cy="817"/>
          </a:xfrm>
        </p:grpSpPr>
        <p:sp>
          <p:nvSpPr>
            <p:cNvPr id="91152" name="Rectangle 106"/>
            <p:cNvSpPr>
              <a:spLocks noChangeArrowheads="1"/>
            </p:cNvSpPr>
            <p:nvPr/>
          </p:nvSpPr>
          <p:spPr bwMode="auto">
            <a:xfrm>
              <a:off x="295" y="1480"/>
              <a:ext cx="1542" cy="458"/>
            </a:xfrm>
            <a:prstGeom prst="rect">
              <a:avLst/>
            </a:prstGeom>
            <a:noFill/>
            <a:ln w="25400" algn="ctr">
              <a:solidFill>
                <a:srgbClr val="969696"/>
              </a:solidFill>
              <a:miter lim="800000"/>
              <a:headEnd/>
              <a:tailEnd/>
            </a:ln>
          </p:spPr>
          <p:txBody>
            <a:bodyPr anchor="ctr">
              <a:spAutoFit/>
            </a:bodyPr>
            <a:lstStyle/>
            <a:p>
              <a:pPr algn="ctr" eaLnBrk="0" hangingPunct="0">
                <a:spcBef>
                  <a:spcPct val="40000"/>
                </a:spcBef>
                <a:buSzPct val="70000"/>
              </a:pPr>
              <a:r>
                <a:rPr lang="en-US" altLang="ko-KR" sz="2000" b="0">
                  <a:solidFill>
                    <a:schemeClr val="tx1"/>
                  </a:solidFill>
                  <a:latin typeface="Calibri" pitchFamily="34" charset="0"/>
                </a:rPr>
                <a:t>Information Technology</a:t>
              </a:r>
            </a:p>
          </p:txBody>
        </p:sp>
        <p:sp>
          <p:nvSpPr>
            <p:cNvPr id="91153" name="AutoShape 107"/>
            <p:cNvSpPr>
              <a:spLocks noChangeArrowheads="1"/>
            </p:cNvSpPr>
            <p:nvPr/>
          </p:nvSpPr>
          <p:spPr bwMode="auto">
            <a:xfrm rot="10800000">
              <a:off x="1611" y="1271"/>
              <a:ext cx="136" cy="462"/>
            </a:xfrm>
            <a:prstGeom prst="triangle">
              <a:avLst>
                <a:gd name="adj" fmla="val 50000"/>
              </a:avLst>
            </a:prstGeom>
            <a:solidFill>
              <a:schemeClr val="accent1"/>
            </a:solidFill>
            <a:ln w="12700" algn="ctr">
              <a:noFill/>
              <a:miter lim="800000"/>
              <a:headEnd/>
              <a:tailEnd/>
            </a:ln>
          </p:spPr>
          <p:txBody>
            <a:bodyPr anchor="ctr">
              <a:spAutoFit/>
            </a:bodyPr>
            <a:lstStyle/>
            <a:p>
              <a:pPr algn="ctr"/>
              <a:endParaRPr lang="ko-KR" altLang="en-US"/>
            </a:p>
          </p:txBody>
        </p:sp>
        <p:sp>
          <p:nvSpPr>
            <p:cNvPr id="91154" name="Rectangle 122"/>
            <p:cNvSpPr>
              <a:spLocks noChangeAspect="1" noChangeArrowheads="1"/>
            </p:cNvSpPr>
            <p:nvPr/>
          </p:nvSpPr>
          <p:spPr bwMode="auto">
            <a:xfrm>
              <a:off x="295" y="1121"/>
              <a:ext cx="1542" cy="308"/>
            </a:xfrm>
            <a:prstGeom prst="rect">
              <a:avLst/>
            </a:prstGeom>
            <a:solidFill>
              <a:srgbClr val="339966">
                <a:alpha val="90979"/>
              </a:srgbClr>
            </a:solidFill>
            <a:ln w="12700" algn="ctr">
              <a:noFill/>
              <a:miter lim="800000"/>
              <a:headEnd/>
              <a:tailEnd/>
            </a:ln>
          </p:spPr>
          <p:txBody>
            <a:bodyPr anchor="ctr">
              <a:spAutoFit/>
            </a:bodyPr>
            <a:lstStyle/>
            <a:p>
              <a:pPr algn="ctr" eaLnBrk="0" hangingPunct="0">
                <a:lnSpc>
                  <a:spcPct val="130000"/>
                </a:lnSpc>
                <a:spcBef>
                  <a:spcPct val="40000"/>
                </a:spcBef>
                <a:buSzPct val="70000"/>
              </a:pPr>
              <a:r>
                <a:rPr lang="en-US" altLang="ko-KR" sz="2000" b="0" dirty="0" smtClean="0"/>
                <a:t>IT	</a:t>
              </a:r>
              <a:endParaRPr lang="ko-KR" altLang="en-US" sz="2000" b="0" dirty="0"/>
            </a:p>
          </p:txBody>
        </p:sp>
        <p:sp>
          <p:nvSpPr>
            <p:cNvPr id="91155" name="Rectangle 123"/>
            <p:cNvSpPr>
              <a:spLocks noChangeAspect="1" noChangeArrowheads="1"/>
            </p:cNvSpPr>
            <p:nvPr/>
          </p:nvSpPr>
          <p:spPr bwMode="auto">
            <a:xfrm>
              <a:off x="1973" y="1480"/>
              <a:ext cx="1542" cy="458"/>
            </a:xfrm>
            <a:prstGeom prst="rect">
              <a:avLst/>
            </a:prstGeom>
            <a:noFill/>
            <a:ln w="25400" algn="ctr">
              <a:solidFill>
                <a:srgbClr val="969696"/>
              </a:solidFill>
              <a:miter lim="800000"/>
              <a:headEnd/>
              <a:tailEnd/>
            </a:ln>
          </p:spPr>
          <p:txBody>
            <a:bodyPr anchor="ctr">
              <a:spAutoFit/>
            </a:bodyPr>
            <a:lstStyle/>
            <a:p>
              <a:pPr algn="ctr" eaLnBrk="0" hangingPunct="0">
                <a:buSzPct val="70000"/>
              </a:pPr>
              <a:r>
                <a:rPr lang="en-US" altLang="ko-KR" sz="2000" b="0">
                  <a:solidFill>
                    <a:schemeClr val="tx1"/>
                  </a:solidFill>
                  <a:latin typeface="Calibri" pitchFamily="34" charset="0"/>
                </a:rPr>
                <a:t>Bio</a:t>
              </a:r>
            </a:p>
            <a:p>
              <a:pPr algn="ctr" eaLnBrk="0" hangingPunct="0">
                <a:buSzPct val="70000"/>
              </a:pPr>
              <a:r>
                <a:rPr lang="en-US" altLang="ko-KR" sz="2000" b="0">
                  <a:solidFill>
                    <a:schemeClr val="tx1"/>
                  </a:solidFill>
                  <a:latin typeface="Calibri" pitchFamily="34" charset="0"/>
                </a:rPr>
                <a:t>Technology</a:t>
              </a:r>
            </a:p>
          </p:txBody>
        </p:sp>
        <p:sp>
          <p:nvSpPr>
            <p:cNvPr id="91156" name="AutoShape 124"/>
            <p:cNvSpPr>
              <a:spLocks noChangeArrowheads="1"/>
            </p:cNvSpPr>
            <p:nvPr/>
          </p:nvSpPr>
          <p:spPr bwMode="auto">
            <a:xfrm rot="10800000">
              <a:off x="3289" y="1271"/>
              <a:ext cx="136" cy="462"/>
            </a:xfrm>
            <a:prstGeom prst="triangle">
              <a:avLst>
                <a:gd name="adj" fmla="val 50000"/>
              </a:avLst>
            </a:prstGeom>
            <a:solidFill>
              <a:schemeClr val="accent1"/>
            </a:solidFill>
            <a:ln w="12700" algn="ctr">
              <a:noFill/>
              <a:miter lim="800000"/>
              <a:headEnd/>
              <a:tailEnd/>
            </a:ln>
          </p:spPr>
          <p:txBody>
            <a:bodyPr anchor="ctr">
              <a:spAutoFit/>
            </a:bodyPr>
            <a:lstStyle/>
            <a:p>
              <a:pPr algn="ctr"/>
              <a:endParaRPr lang="ko-KR" altLang="en-US"/>
            </a:p>
          </p:txBody>
        </p:sp>
        <p:sp>
          <p:nvSpPr>
            <p:cNvPr id="91157" name="Rectangle 125"/>
            <p:cNvSpPr>
              <a:spLocks noChangeAspect="1" noChangeArrowheads="1"/>
            </p:cNvSpPr>
            <p:nvPr/>
          </p:nvSpPr>
          <p:spPr bwMode="auto">
            <a:xfrm>
              <a:off x="1973" y="1121"/>
              <a:ext cx="1542" cy="308"/>
            </a:xfrm>
            <a:prstGeom prst="rect">
              <a:avLst/>
            </a:prstGeom>
            <a:solidFill>
              <a:srgbClr val="339966">
                <a:alpha val="90979"/>
              </a:srgbClr>
            </a:solidFill>
            <a:ln w="12700" algn="ctr">
              <a:noFill/>
              <a:miter lim="800000"/>
              <a:headEnd/>
              <a:tailEnd/>
            </a:ln>
          </p:spPr>
          <p:txBody>
            <a:bodyPr anchor="ctr">
              <a:spAutoFit/>
            </a:bodyPr>
            <a:lstStyle/>
            <a:p>
              <a:pPr algn="ctr" eaLnBrk="0" hangingPunct="0">
                <a:lnSpc>
                  <a:spcPct val="130000"/>
                </a:lnSpc>
                <a:spcBef>
                  <a:spcPct val="40000"/>
                </a:spcBef>
                <a:buSzPct val="70000"/>
              </a:pPr>
              <a:r>
                <a:rPr lang="en-US" altLang="ko-KR" sz="2000" b="0" dirty="0" smtClean="0"/>
                <a:t>BT	</a:t>
              </a:r>
              <a:endParaRPr lang="ko-KR" altLang="en-US" sz="2000" b="0" dirty="0"/>
            </a:p>
          </p:txBody>
        </p:sp>
        <p:sp>
          <p:nvSpPr>
            <p:cNvPr id="91158" name="Rectangle 126"/>
            <p:cNvSpPr>
              <a:spLocks noChangeAspect="1" noChangeArrowheads="1"/>
            </p:cNvSpPr>
            <p:nvPr/>
          </p:nvSpPr>
          <p:spPr bwMode="auto">
            <a:xfrm>
              <a:off x="3651" y="1480"/>
              <a:ext cx="1542" cy="458"/>
            </a:xfrm>
            <a:prstGeom prst="rect">
              <a:avLst/>
            </a:prstGeom>
            <a:noFill/>
            <a:ln w="25400" algn="ctr">
              <a:solidFill>
                <a:srgbClr val="969696"/>
              </a:solidFill>
              <a:miter lim="800000"/>
              <a:headEnd/>
              <a:tailEnd/>
            </a:ln>
          </p:spPr>
          <p:txBody>
            <a:bodyPr anchor="ctr">
              <a:spAutoFit/>
            </a:bodyPr>
            <a:lstStyle/>
            <a:p>
              <a:pPr algn="ctr" eaLnBrk="0" hangingPunct="0">
                <a:buSzPct val="70000"/>
              </a:pPr>
              <a:r>
                <a:rPr lang="en-US" altLang="ko-KR" sz="2000" b="0">
                  <a:solidFill>
                    <a:schemeClr val="tx1"/>
                  </a:solidFill>
                  <a:latin typeface="Calibri" pitchFamily="34" charset="0"/>
                </a:rPr>
                <a:t>Nano</a:t>
              </a:r>
            </a:p>
            <a:p>
              <a:pPr algn="ctr" eaLnBrk="0" hangingPunct="0">
                <a:buSzPct val="70000"/>
              </a:pPr>
              <a:r>
                <a:rPr lang="en-US" altLang="ko-KR" sz="2000" b="0">
                  <a:solidFill>
                    <a:schemeClr val="tx1"/>
                  </a:solidFill>
                  <a:latin typeface="Calibri" pitchFamily="34" charset="0"/>
                </a:rPr>
                <a:t>Technology</a:t>
              </a:r>
            </a:p>
          </p:txBody>
        </p:sp>
        <p:sp>
          <p:nvSpPr>
            <p:cNvPr id="91159" name="AutoShape 127"/>
            <p:cNvSpPr>
              <a:spLocks noChangeArrowheads="1"/>
            </p:cNvSpPr>
            <p:nvPr/>
          </p:nvSpPr>
          <p:spPr bwMode="auto">
            <a:xfrm rot="10800000">
              <a:off x="4967" y="1271"/>
              <a:ext cx="136" cy="462"/>
            </a:xfrm>
            <a:prstGeom prst="triangle">
              <a:avLst>
                <a:gd name="adj" fmla="val 50000"/>
              </a:avLst>
            </a:prstGeom>
            <a:solidFill>
              <a:schemeClr val="accent1"/>
            </a:solidFill>
            <a:ln w="12700" algn="ctr">
              <a:noFill/>
              <a:miter lim="800000"/>
              <a:headEnd/>
              <a:tailEnd/>
            </a:ln>
          </p:spPr>
          <p:txBody>
            <a:bodyPr anchor="ctr">
              <a:spAutoFit/>
            </a:bodyPr>
            <a:lstStyle/>
            <a:p>
              <a:pPr algn="ctr"/>
              <a:endParaRPr lang="ko-KR" altLang="en-US"/>
            </a:p>
          </p:txBody>
        </p:sp>
        <p:sp>
          <p:nvSpPr>
            <p:cNvPr id="91160" name="Rectangle 128"/>
            <p:cNvSpPr>
              <a:spLocks noChangeAspect="1" noChangeArrowheads="1"/>
            </p:cNvSpPr>
            <p:nvPr/>
          </p:nvSpPr>
          <p:spPr bwMode="auto">
            <a:xfrm>
              <a:off x="3651" y="1121"/>
              <a:ext cx="1542" cy="308"/>
            </a:xfrm>
            <a:prstGeom prst="rect">
              <a:avLst/>
            </a:prstGeom>
            <a:solidFill>
              <a:srgbClr val="339966">
                <a:alpha val="90979"/>
              </a:srgbClr>
            </a:solidFill>
            <a:ln w="12700" algn="ctr">
              <a:noFill/>
              <a:miter lim="800000"/>
              <a:headEnd/>
              <a:tailEnd/>
            </a:ln>
          </p:spPr>
          <p:txBody>
            <a:bodyPr anchor="ctr">
              <a:spAutoFit/>
            </a:bodyPr>
            <a:lstStyle/>
            <a:p>
              <a:pPr algn="ctr" eaLnBrk="0" hangingPunct="0">
                <a:lnSpc>
                  <a:spcPct val="130000"/>
                </a:lnSpc>
                <a:spcBef>
                  <a:spcPct val="40000"/>
                </a:spcBef>
                <a:buSzPct val="70000"/>
              </a:pPr>
              <a:r>
                <a:rPr lang="en-US" altLang="ko-KR" sz="2000" b="0" dirty="0" smtClean="0"/>
                <a:t>NT</a:t>
              </a:r>
              <a:endParaRPr lang="ko-KR" altLang="en-US" sz="2000" b="0" dirty="0"/>
            </a:p>
          </p:txBody>
        </p:sp>
      </p:grpSp>
      <p:grpSp>
        <p:nvGrpSpPr>
          <p:cNvPr id="91141" name="Group 138"/>
          <p:cNvGrpSpPr>
            <a:grpSpLocks/>
          </p:cNvGrpSpPr>
          <p:nvPr/>
        </p:nvGrpSpPr>
        <p:grpSpPr bwMode="auto">
          <a:xfrm>
            <a:off x="695577" y="5141913"/>
            <a:ext cx="7775575" cy="1296987"/>
            <a:chOff x="295" y="2481"/>
            <a:chExt cx="4898" cy="817"/>
          </a:xfrm>
        </p:grpSpPr>
        <p:sp>
          <p:nvSpPr>
            <p:cNvPr id="91143" name="Rectangle 129"/>
            <p:cNvSpPr>
              <a:spLocks noChangeArrowheads="1"/>
            </p:cNvSpPr>
            <p:nvPr/>
          </p:nvSpPr>
          <p:spPr bwMode="auto">
            <a:xfrm>
              <a:off x="295" y="2840"/>
              <a:ext cx="1542" cy="458"/>
            </a:xfrm>
            <a:prstGeom prst="rect">
              <a:avLst/>
            </a:prstGeom>
            <a:noFill/>
            <a:ln w="25400" algn="ctr">
              <a:solidFill>
                <a:srgbClr val="969696"/>
              </a:solidFill>
              <a:miter lim="800000"/>
              <a:headEnd/>
              <a:tailEnd/>
            </a:ln>
          </p:spPr>
          <p:txBody>
            <a:bodyPr anchor="ctr">
              <a:spAutoFit/>
            </a:bodyPr>
            <a:lstStyle/>
            <a:p>
              <a:pPr algn="ctr" eaLnBrk="0" hangingPunct="0">
                <a:buSzPct val="70000"/>
              </a:pPr>
              <a:r>
                <a:rPr lang="en-US" altLang="ko-KR" sz="2000" b="0">
                  <a:solidFill>
                    <a:schemeClr val="tx1"/>
                  </a:solidFill>
                  <a:latin typeface="Calibri" pitchFamily="34" charset="0"/>
                </a:rPr>
                <a:t>Environment</a:t>
              </a:r>
            </a:p>
            <a:p>
              <a:pPr algn="ctr" eaLnBrk="0" hangingPunct="0">
                <a:buSzPct val="70000"/>
              </a:pPr>
              <a:r>
                <a:rPr lang="en-US" altLang="ko-KR" sz="2000" b="0">
                  <a:solidFill>
                    <a:schemeClr val="tx1"/>
                  </a:solidFill>
                  <a:latin typeface="Calibri" pitchFamily="34" charset="0"/>
                </a:rPr>
                <a:t>Technology</a:t>
              </a:r>
            </a:p>
          </p:txBody>
        </p:sp>
        <p:sp>
          <p:nvSpPr>
            <p:cNvPr id="91144" name="AutoShape 130"/>
            <p:cNvSpPr>
              <a:spLocks noChangeArrowheads="1"/>
            </p:cNvSpPr>
            <p:nvPr/>
          </p:nvSpPr>
          <p:spPr bwMode="auto">
            <a:xfrm rot="10800000">
              <a:off x="1611" y="2631"/>
              <a:ext cx="136" cy="462"/>
            </a:xfrm>
            <a:prstGeom prst="triangle">
              <a:avLst>
                <a:gd name="adj" fmla="val 50000"/>
              </a:avLst>
            </a:prstGeom>
            <a:solidFill>
              <a:schemeClr val="accent1"/>
            </a:solidFill>
            <a:ln w="12700" algn="ctr">
              <a:noFill/>
              <a:miter lim="800000"/>
              <a:headEnd/>
              <a:tailEnd/>
            </a:ln>
          </p:spPr>
          <p:txBody>
            <a:bodyPr anchor="ctr">
              <a:spAutoFit/>
            </a:bodyPr>
            <a:lstStyle/>
            <a:p>
              <a:pPr algn="ctr"/>
              <a:endParaRPr lang="ko-KR" altLang="en-US"/>
            </a:p>
          </p:txBody>
        </p:sp>
        <p:sp>
          <p:nvSpPr>
            <p:cNvPr id="91145" name="Rectangle 131"/>
            <p:cNvSpPr>
              <a:spLocks noChangeAspect="1" noChangeArrowheads="1"/>
            </p:cNvSpPr>
            <p:nvPr/>
          </p:nvSpPr>
          <p:spPr bwMode="auto">
            <a:xfrm>
              <a:off x="295" y="2481"/>
              <a:ext cx="1542" cy="308"/>
            </a:xfrm>
            <a:prstGeom prst="rect">
              <a:avLst/>
            </a:prstGeom>
            <a:solidFill>
              <a:srgbClr val="339966">
                <a:alpha val="90979"/>
              </a:srgbClr>
            </a:solidFill>
            <a:ln w="12700" algn="ctr">
              <a:noFill/>
              <a:miter lim="800000"/>
              <a:headEnd/>
              <a:tailEnd/>
            </a:ln>
          </p:spPr>
          <p:txBody>
            <a:bodyPr anchor="ctr">
              <a:spAutoFit/>
            </a:bodyPr>
            <a:lstStyle/>
            <a:p>
              <a:pPr algn="ctr" eaLnBrk="0" hangingPunct="0">
                <a:lnSpc>
                  <a:spcPct val="130000"/>
                </a:lnSpc>
                <a:spcBef>
                  <a:spcPct val="40000"/>
                </a:spcBef>
                <a:buSzPct val="70000"/>
              </a:pPr>
              <a:r>
                <a:rPr lang="en-US" altLang="ko-KR" sz="2000" b="0" dirty="0" smtClean="0"/>
                <a:t>ET</a:t>
              </a:r>
              <a:endParaRPr lang="ko-KR" altLang="en-US" sz="2000" b="0" dirty="0"/>
            </a:p>
          </p:txBody>
        </p:sp>
        <p:sp>
          <p:nvSpPr>
            <p:cNvPr id="91146" name="Rectangle 132"/>
            <p:cNvSpPr>
              <a:spLocks noChangeAspect="1" noChangeArrowheads="1"/>
            </p:cNvSpPr>
            <p:nvPr/>
          </p:nvSpPr>
          <p:spPr bwMode="auto">
            <a:xfrm>
              <a:off x="1973" y="2840"/>
              <a:ext cx="1542" cy="458"/>
            </a:xfrm>
            <a:prstGeom prst="rect">
              <a:avLst/>
            </a:prstGeom>
            <a:noFill/>
            <a:ln w="25400" algn="ctr">
              <a:solidFill>
                <a:srgbClr val="969696"/>
              </a:solidFill>
              <a:miter lim="800000"/>
              <a:headEnd/>
              <a:tailEnd/>
            </a:ln>
          </p:spPr>
          <p:txBody>
            <a:bodyPr anchor="ctr">
              <a:spAutoFit/>
            </a:bodyPr>
            <a:lstStyle/>
            <a:p>
              <a:pPr algn="ctr" eaLnBrk="0" hangingPunct="0">
                <a:buSzPct val="70000"/>
              </a:pPr>
              <a:r>
                <a:rPr lang="en-US" altLang="ko-KR" sz="2000">
                  <a:solidFill>
                    <a:schemeClr val="tx1"/>
                  </a:solidFill>
                  <a:latin typeface="Calibri" pitchFamily="34" charset="0"/>
                </a:rPr>
                <a:t>S</a:t>
              </a:r>
              <a:r>
                <a:rPr lang="en-US" altLang="ko-KR" sz="2000" b="0">
                  <a:solidFill>
                    <a:schemeClr val="tx1"/>
                  </a:solidFill>
                  <a:latin typeface="Calibri" pitchFamily="34" charset="0"/>
                </a:rPr>
                <a:t>pace</a:t>
              </a:r>
            </a:p>
            <a:p>
              <a:pPr algn="ctr" eaLnBrk="0" hangingPunct="0">
                <a:buSzPct val="70000"/>
              </a:pPr>
              <a:r>
                <a:rPr lang="en-US" altLang="ko-KR" sz="2000" b="0">
                  <a:solidFill>
                    <a:schemeClr val="tx1"/>
                  </a:solidFill>
                  <a:latin typeface="Calibri" pitchFamily="34" charset="0"/>
                </a:rPr>
                <a:t>Technology</a:t>
              </a:r>
            </a:p>
          </p:txBody>
        </p:sp>
        <p:sp>
          <p:nvSpPr>
            <p:cNvPr id="91147" name="AutoShape 133"/>
            <p:cNvSpPr>
              <a:spLocks noChangeArrowheads="1"/>
            </p:cNvSpPr>
            <p:nvPr/>
          </p:nvSpPr>
          <p:spPr bwMode="auto">
            <a:xfrm rot="10800000">
              <a:off x="3289" y="2631"/>
              <a:ext cx="136" cy="462"/>
            </a:xfrm>
            <a:prstGeom prst="triangle">
              <a:avLst>
                <a:gd name="adj" fmla="val 50000"/>
              </a:avLst>
            </a:prstGeom>
            <a:solidFill>
              <a:schemeClr val="accent1"/>
            </a:solidFill>
            <a:ln w="12700" algn="ctr">
              <a:noFill/>
              <a:miter lim="800000"/>
              <a:headEnd/>
              <a:tailEnd/>
            </a:ln>
          </p:spPr>
          <p:txBody>
            <a:bodyPr anchor="ctr">
              <a:spAutoFit/>
            </a:bodyPr>
            <a:lstStyle/>
            <a:p>
              <a:pPr algn="ctr"/>
              <a:endParaRPr lang="ko-KR" altLang="en-US"/>
            </a:p>
          </p:txBody>
        </p:sp>
        <p:sp>
          <p:nvSpPr>
            <p:cNvPr id="91148" name="Rectangle 134"/>
            <p:cNvSpPr>
              <a:spLocks noChangeAspect="1" noChangeArrowheads="1"/>
            </p:cNvSpPr>
            <p:nvPr/>
          </p:nvSpPr>
          <p:spPr bwMode="auto">
            <a:xfrm>
              <a:off x="1973" y="2493"/>
              <a:ext cx="1542" cy="283"/>
            </a:xfrm>
            <a:prstGeom prst="rect">
              <a:avLst/>
            </a:prstGeom>
            <a:solidFill>
              <a:srgbClr val="339966">
                <a:alpha val="90979"/>
              </a:srgbClr>
            </a:solidFill>
            <a:ln w="12700" algn="ctr">
              <a:noFill/>
              <a:miter lim="800000"/>
              <a:headEnd/>
              <a:tailEnd/>
            </a:ln>
          </p:spPr>
          <p:txBody>
            <a:bodyPr anchor="ctr">
              <a:spAutoFit/>
            </a:bodyPr>
            <a:lstStyle/>
            <a:p>
              <a:pPr algn="ctr" eaLnBrk="0" hangingPunct="0">
                <a:lnSpc>
                  <a:spcPct val="130000"/>
                </a:lnSpc>
                <a:spcBef>
                  <a:spcPct val="40000"/>
                </a:spcBef>
                <a:buSzPct val="70000"/>
              </a:pPr>
              <a:r>
                <a:rPr lang="en-US" altLang="ko-KR" sz="1800" b="0" dirty="0" smtClean="0"/>
                <a:t>ST</a:t>
              </a:r>
              <a:endParaRPr lang="ko-KR" altLang="en-US" sz="1800" b="0" dirty="0"/>
            </a:p>
          </p:txBody>
        </p:sp>
        <p:sp>
          <p:nvSpPr>
            <p:cNvPr id="91149" name="Rectangle 135"/>
            <p:cNvSpPr>
              <a:spLocks noChangeAspect="1" noChangeArrowheads="1"/>
            </p:cNvSpPr>
            <p:nvPr/>
          </p:nvSpPr>
          <p:spPr bwMode="auto">
            <a:xfrm>
              <a:off x="3651" y="2840"/>
              <a:ext cx="1542" cy="458"/>
            </a:xfrm>
            <a:prstGeom prst="rect">
              <a:avLst/>
            </a:prstGeom>
            <a:noFill/>
            <a:ln w="25400" algn="ctr">
              <a:solidFill>
                <a:srgbClr val="969696"/>
              </a:solidFill>
              <a:miter lim="800000"/>
              <a:headEnd/>
              <a:tailEnd/>
            </a:ln>
          </p:spPr>
          <p:txBody>
            <a:bodyPr anchor="ctr">
              <a:spAutoFit/>
            </a:bodyPr>
            <a:lstStyle/>
            <a:p>
              <a:pPr algn="ctr" eaLnBrk="0" hangingPunct="0">
                <a:buSzPct val="70000"/>
              </a:pPr>
              <a:r>
                <a:rPr lang="en-US" altLang="ko-KR" sz="2000">
                  <a:solidFill>
                    <a:schemeClr val="tx1"/>
                  </a:solidFill>
                  <a:latin typeface="Calibri" pitchFamily="34" charset="0"/>
                </a:rPr>
                <a:t>C</a:t>
              </a:r>
              <a:r>
                <a:rPr lang="en-US" altLang="ko-KR" sz="2000" b="0">
                  <a:solidFill>
                    <a:schemeClr val="tx1"/>
                  </a:solidFill>
                  <a:latin typeface="Calibri" pitchFamily="34" charset="0"/>
                </a:rPr>
                <a:t>ulture</a:t>
              </a:r>
            </a:p>
            <a:p>
              <a:pPr algn="ctr" eaLnBrk="0" hangingPunct="0">
                <a:buSzPct val="70000"/>
              </a:pPr>
              <a:r>
                <a:rPr lang="en-US" altLang="ko-KR" sz="2000" b="0">
                  <a:solidFill>
                    <a:schemeClr val="tx1"/>
                  </a:solidFill>
                  <a:latin typeface="Calibri" pitchFamily="34" charset="0"/>
                </a:rPr>
                <a:t>Technology</a:t>
              </a:r>
            </a:p>
          </p:txBody>
        </p:sp>
        <p:sp>
          <p:nvSpPr>
            <p:cNvPr id="91150" name="AutoShape 136"/>
            <p:cNvSpPr>
              <a:spLocks noChangeArrowheads="1"/>
            </p:cNvSpPr>
            <p:nvPr/>
          </p:nvSpPr>
          <p:spPr bwMode="auto">
            <a:xfrm rot="10800000">
              <a:off x="4967" y="2631"/>
              <a:ext cx="136" cy="462"/>
            </a:xfrm>
            <a:prstGeom prst="triangle">
              <a:avLst>
                <a:gd name="adj" fmla="val 50000"/>
              </a:avLst>
            </a:prstGeom>
            <a:solidFill>
              <a:schemeClr val="accent1"/>
            </a:solidFill>
            <a:ln w="12700" algn="ctr">
              <a:noFill/>
              <a:miter lim="800000"/>
              <a:headEnd/>
              <a:tailEnd/>
            </a:ln>
          </p:spPr>
          <p:txBody>
            <a:bodyPr anchor="ctr">
              <a:spAutoFit/>
            </a:bodyPr>
            <a:lstStyle/>
            <a:p>
              <a:pPr algn="ctr"/>
              <a:endParaRPr lang="ko-KR" altLang="en-US"/>
            </a:p>
          </p:txBody>
        </p:sp>
        <p:sp>
          <p:nvSpPr>
            <p:cNvPr id="91151" name="Rectangle 137"/>
            <p:cNvSpPr>
              <a:spLocks noChangeAspect="1" noChangeArrowheads="1"/>
            </p:cNvSpPr>
            <p:nvPr/>
          </p:nvSpPr>
          <p:spPr bwMode="auto">
            <a:xfrm>
              <a:off x="3651" y="2481"/>
              <a:ext cx="1542" cy="308"/>
            </a:xfrm>
            <a:prstGeom prst="rect">
              <a:avLst/>
            </a:prstGeom>
            <a:solidFill>
              <a:srgbClr val="339966">
                <a:alpha val="90979"/>
              </a:srgbClr>
            </a:solidFill>
            <a:ln w="12700" algn="ctr">
              <a:noFill/>
              <a:miter lim="800000"/>
              <a:headEnd/>
              <a:tailEnd/>
            </a:ln>
          </p:spPr>
          <p:txBody>
            <a:bodyPr anchor="ctr">
              <a:spAutoFit/>
            </a:bodyPr>
            <a:lstStyle/>
            <a:p>
              <a:pPr algn="ctr" eaLnBrk="0" hangingPunct="0">
                <a:lnSpc>
                  <a:spcPct val="130000"/>
                </a:lnSpc>
                <a:spcBef>
                  <a:spcPct val="40000"/>
                </a:spcBef>
                <a:buSzPct val="70000"/>
              </a:pPr>
              <a:r>
                <a:rPr lang="en-US" altLang="ko-KR" sz="2000" b="0" dirty="0" smtClean="0"/>
                <a:t>CT</a:t>
              </a:r>
              <a:endParaRPr lang="ko-KR" altLang="en-US" sz="2000" b="0" dirty="0"/>
            </a:p>
          </p:txBody>
        </p:sp>
      </p:grpSp>
      <p:sp>
        <p:nvSpPr>
          <p:cNvPr id="91142" name="Rectangle 140"/>
          <p:cNvSpPr>
            <a:spLocks noChangeArrowheads="1"/>
          </p:cNvSpPr>
          <p:nvPr/>
        </p:nvSpPr>
        <p:spPr bwMode="auto">
          <a:xfrm>
            <a:off x="2784726" y="3698573"/>
            <a:ext cx="4103687" cy="784830"/>
          </a:xfrm>
          <a:prstGeom prst="rect">
            <a:avLst/>
          </a:prstGeom>
          <a:noFill/>
          <a:ln w="12700" algn="ctr">
            <a:noFill/>
            <a:miter lim="800000"/>
            <a:headEnd/>
            <a:tailEnd/>
          </a:ln>
        </p:spPr>
        <p:txBody>
          <a:bodyPr anchor="ctr">
            <a:spAutoFit/>
          </a:bodyPr>
          <a:lstStyle/>
          <a:p>
            <a:pPr algn="ctr" eaLnBrk="0" hangingPunct="0">
              <a:lnSpc>
                <a:spcPct val="130000"/>
              </a:lnSpc>
              <a:spcBef>
                <a:spcPct val="40000"/>
              </a:spcBef>
              <a:buSzPct val="70000"/>
            </a:pPr>
            <a:r>
              <a:rPr lang="en-US" altLang="ko-KR" sz="3600" b="1" dirty="0" smtClean="0">
                <a:solidFill>
                  <a:schemeClr val="tx1"/>
                </a:solidFill>
              </a:rPr>
              <a:t>Future Engine (6T)</a:t>
            </a:r>
            <a:endParaRPr lang="en-US" altLang="ko-KR" sz="3600" b="1" dirty="0">
              <a:solidFill>
                <a:schemeClr val="tx1"/>
              </a:solidFill>
            </a:endParaRPr>
          </a:p>
        </p:txBody>
      </p:sp>
      <p:sp>
        <p:nvSpPr>
          <p:cNvPr id="2" name="TextBox 1"/>
          <p:cNvSpPr txBox="1"/>
          <p:nvPr/>
        </p:nvSpPr>
        <p:spPr>
          <a:xfrm>
            <a:off x="695577" y="1109579"/>
            <a:ext cx="7847012" cy="461665"/>
          </a:xfrm>
          <a:prstGeom prst="rect">
            <a:avLst/>
          </a:prstGeom>
          <a:noFill/>
        </p:spPr>
        <p:txBody>
          <a:bodyPr wrap="square" rtlCol="0">
            <a:spAutoFit/>
          </a:bodyPr>
          <a:lstStyle/>
          <a:p>
            <a:pPr algn="ctr"/>
            <a:r>
              <a:rPr lang="en-US" sz="2400" b="1" dirty="0" smtClean="0"/>
              <a:t>Future Engine (6T) for Korea by 2020-2030</a:t>
            </a:r>
            <a:endParaRPr lang="en-US" sz="2400" b="1" dirty="0"/>
          </a:p>
        </p:txBody>
      </p:sp>
    </p:spTree>
    <p:extLst>
      <p:ext uri="{BB962C8B-B14F-4D97-AF65-F5344CB8AC3E}">
        <p14:creationId xmlns:p14="http://schemas.microsoft.com/office/powerpoint/2010/main" val="1174676099"/>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Korea : Global Footprint</a:t>
            </a:r>
            <a:endParaRPr lang="en-US" dirty="0"/>
          </a:p>
        </p:txBody>
      </p:sp>
      <p:cxnSp>
        <p:nvCxnSpPr>
          <p:cNvPr id="4" name="Straight Connector 3"/>
          <p:cNvCxnSpPr/>
          <p:nvPr/>
        </p:nvCxnSpPr>
        <p:spPr>
          <a:xfrm flipV="1">
            <a:off x="4685647" y="3761383"/>
            <a:ext cx="163512" cy="185420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2" descr="http://energy.korea.com/wp-content/uploads/2013/02/%ED%81%AC%EA%B8%B0%EB%B3%80%ED%99%98_GCF_name.jpg"/>
          <p:cNvPicPr>
            <a:picLocks noChangeAspect="1" noChangeArrowheads="1"/>
          </p:cNvPicPr>
          <p:nvPr/>
        </p:nvPicPr>
        <p:blipFill>
          <a:blip r:embed="rId2" cstate="print"/>
          <a:srcRect/>
          <a:stretch>
            <a:fillRect/>
          </a:stretch>
        </p:blipFill>
        <p:spPr bwMode="auto">
          <a:xfrm>
            <a:off x="6304897" y="2080221"/>
            <a:ext cx="2281237" cy="833437"/>
          </a:xfrm>
          <a:prstGeom prst="rect">
            <a:avLst/>
          </a:prstGeom>
          <a:noFill/>
          <a:ln w="9525">
            <a:noFill/>
            <a:miter lim="800000"/>
            <a:headEnd/>
            <a:tailEnd/>
          </a:ln>
        </p:spPr>
      </p:pic>
      <p:pic>
        <p:nvPicPr>
          <p:cNvPr id="6" name="Picture 2" descr="http://bestdelegate.com/wp-content/uploads/2013/02/United-Nations-Security-Council.jpg"/>
          <p:cNvPicPr>
            <a:picLocks noChangeAspect="1" noChangeArrowheads="1"/>
          </p:cNvPicPr>
          <p:nvPr/>
        </p:nvPicPr>
        <p:blipFill>
          <a:blip cstate="print"/>
          <a:srcRect/>
          <a:stretch>
            <a:fillRect/>
          </a:stretch>
        </p:blipFill>
        <p:spPr bwMode="auto">
          <a:xfrm>
            <a:off x="7120872" y="3878858"/>
            <a:ext cx="1293812" cy="1522413"/>
          </a:xfrm>
          <a:prstGeom prst="rect">
            <a:avLst/>
          </a:prstGeom>
          <a:noFill/>
          <a:ln w="9525">
            <a:noFill/>
            <a:miter lim="800000"/>
            <a:headEnd/>
            <a:tailEnd/>
          </a:ln>
        </p:spPr>
      </p:pic>
      <p:pic>
        <p:nvPicPr>
          <p:cNvPr id="7" name="Picture 4" descr="http://blogs.vsointernational.org/wp-content/uploads/2011/11/4th-high-level-forum-busan-logo.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25297" y="4223346"/>
            <a:ext cx="2155825" cy="833437"/>
          </a:xfrm>
          <a:prstGeom prst="rect">
            <a:avLst/>
          </a:prstGeom>
          <a:noFill/>
          <a:ln w="9525">
            <a:noFill/>
            <a:miter lim="800000"/>
            <a:headEnd/>
            <a:tailEnd/>
          </a:ln>
        </p:spPr>
      </p:pic>
      <p:pic>
        <p:nvPicPr>
          <p:cNvPr id="8" name="Picture 4" descr="http://sccdn.chosun.com/news/html/2013/05/06/2013050701000418800032001.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77447" y="3818533"/>
            <a:ext cx="1566862" cy="1641475"/>
          </a:xfrm>
          <a:prstGeom prst="rect">
            <a:avLst/>
          </a:prstGeom>
          <a:solidFill>
            <a:schemeClr val="bg1"/>
          </a:solidFill>
          <a:ln w="9525">
            <a:noFill/>
            <a:miter lim="800000"/>
            <a:headEnd/>
            <a:tailEnd/>
          </a:ln>
        </p:spPr>
      </p:pic>
      <p:pic>
        <p:nvPicPr>
          <p:cNvPr id="9" name="Picture 4" descr="http://t1.gstatic.com/images?q=tbn:ANd9GcSeeASQrwV3LOc1d0NZOhS-q7bNKjV3C63JFHgUzwS-3zTvu-P_NaF0SdaIMw"/>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2897" y="3850283"/>
            <a:ext cx="1292225" cy="1579563"/>
          </a:xfrm>
          <a:prstGeom prst="rect">
            <a:avLst/>
          </a:prstGeom>
          <a:noFill/>
          <a:ln w="9525">
            <a:noFill/>
            <a:miter lim="800000"/>
            <a:headEnd/>
            <a:tailEnd/>
          </a:ln>
        </p:spPr>
      </p:pic>
      <p:sp>
        <p:nvSpPr>
          <p:cNvPr id="13" name="Right Arrow 12"/>
          <p:cNvSpPr/>
          <p:nvPr/>
        </p:nvSpPr>
        <p:spPr>
          <a:xfrm>
            <a:off x="737534" y="3294658"/>
            <a:ext cx="7677150" cy="59055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3399"/>
              </a:solidFill>
            </a:endParaRPr>
          </a:p>
        </p:txBody>
      </p:sp>
      <p:sp>
        <p:nvSpPr>
          <p:cNvPr id="14" name="TextBox 35"/>
          <p:cNvSpPr txBox="1">
            <a:spLocks noChangeArrowheads="1"/>
          </p:cNvSpPr>
          <p:nvPr/>
        </p:nvSpPr>
        <p:spPr bwMode="auto">
          <a:xfrm>
            <a:off x="985184" y="3423246"/>
            <a:ext cx="556563" cy="338554"/>
          </a:xfrm>
          <a:prstGeom prst="rect">
            <a:avLst/>
          </a:prstGeom>
          <a:noFill/>
          <a:ln w="9525">
            <a:noFill/>
            <a:miter lim="800000"/>
            <a:headEnd/>
            <a:tailEnd/>
          </a:ln>
        </p:spPr>
        <p:txBody>
          <a:bodyPr wrap="none">
            <a:spAutoFit/>
          </a:bodyPr>
          <a:lstStyle/>
          <a:p>
            <a:r>
              <a:rPr lang="en-US" altLang="ko-KR" sz="1600" b="1" dirty="0">
                <a:solidFill>
                  <a:srgbClr val="003399"/>
                </a:solidFill>
                <a:latin typeface="+mn-lt"/>
              </a:rPr>
              <a:t>2010</a:t>
            </a:r>
          </a:p>
        </p:txBody>
      </p:sp>
      <p:sp>
        <p:nvSpPr>
          <p:cNvPr id="15" name="TextBox 37"/>
          <p:cNvSpPr txBox="1">
            <a:spLocks noChangeArrowheads="1"/>
          </p:cNvSpPr>
          <p:nvPr/>
        </p:nvSpPr>
        <p:spPr bwMode="auto">
          <a:xfrm>
            <a:off x="3034647" y="3423246"/>
            <a:ext cx="547329" cy="338554"/>
          </a:xfrm>
          <a:prstGeom prst="rect">
            <a:avLst/>
          </a:prstGeom>
          <a:noFill/>
          <a:ln w="9525">
            <a:noFill/>
            <a:miter lim="800000"/>
            <a:headEnd/>
            <a:tailEnd/>
          </a:ln>
        </p:spPr>
        <p:txBody>
          <a:bodyPr wrap="none">
            <a:spAutoFit/>
          </a:bodyPr>
          <a:lstStyle/>
          <a:p>
            <a:r>
              <a:rPr lang="en-US" altLang="ko-KR" sz="1600" b="1" dirty="0">
                <a:solidFill>
                  <a:srgbClr val="003399"/>
                </a:solidFill>
                <a:latin typeface="+mn-lt"/>
              </a:rPr>
              <a:t>2011</a:t>
            </a:r>
          </a:p>
        </p:txBody>
      </p:sp>
      <p:sp>
        <p:nvSpPr>
          <p:cNvPr id="16" name="TextBox 39"/>
          <p:cNvSpPr txBox="1">
            <a:spLocks noChangeArrowheads="1"/>
          </p:cNvSpPr>
          <p:nvPr/>
        </p:nvSpPr>
        <p:spPr bwMode="auto">
          <a:xfrm>
            <a:off x="5071409" y="3423246"/>
            <a:ext cx="556563" cy="338554"/>
          </a:xfrm>
          <a:prstGeom prst="rect">
            <a:avLst/>
          </a:prstGeom>
          <a:noFill/>
          <a:ln w="9525">
            <a:noFill/>
            <a:miter lim="800000"/>
            <a:headEnd/>
            <a:tailEnd/>
          </a:ln>
        </p:spPr>
        <p:txBody>
          <a:bodyPr wrap="none">
            <a:spAutoFit/>
          </a:bodyPr>
          <a:lstStyle/>
          <a:p>
            <a:r>
              <a:rPr lang="en-US" altLang="ko-KR" sz="1600" b="1" dirty="0">
                <a:solidFill>
                  <a:srgbClr val="003399"/>
                </a:solidFill>
                <a:latin typeface="+mn-lt"/>
              </a:rPr>
              <a:t>2012</a:t>
            </a:r>
          </a:p>
        </p:txBody>
      </p:sp>
      <p:sp>
        <p:nvSpPr>
          <p:cNvPr id="17" name="Oval 16"/>
          <p:cNvSpPr/>
          <p:nvPr/>
        </p:nvSpPr>
        <p:spPr>
          <a:xfrm>
            <a:off x="2509184" y="3485158"/>
            <a:ext cx="182563" cy="182563"/>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srgbClr val="003399"/>
              </a:solidFill>
            </a:endParaRPr>
          </a:p>
        </p:txBody>
      </p:sp>
      <p:sp>
        <p:nvSpPr>
          <p:cNvPr id="18" name="Oval 17"/>
          <p:cNvSpPr/>
          <p:nvPr/>
        </p:nvSpPr>
        <p:spPr>
          <a:xfrm>
            <a:off x="4242734" y="3485158"/>
            <a:ext cx="182563" cy="182563"/>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srgbClr val="003399"/>
              </a:solidFill>
            </a:endParaRPr>
          </a:p>
        </p:txBody>
      </p:sp>
      <p:sp>
        <p:nvSpPr>
          <p:cNvPr id="19" name="Oval 18"/>
          <p:cNvSpPr/>
          <p:nvPr/>
        </p:nvSpPr>
        <p:spPr>
          <a:xfrm>
            <a:off x="4757084" y="3485158"/>
            <a:ext cx="182563" cy="182563"/>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srgbClr val="003399"/>
              </a:solidFill>
            </a:endParaRPr>
          </a:p>
        </p:txBody>
      </p:sp>
      <p:sp>
        <p:nvSpPr>
          <p:cNvPr id="20" name="Oval 19"/>
          <p:cNvSpPr/>
          <p:nvPr/>
        </p:nvSpPr>
        <p:spPr>
          <a:xfrm>
            <a:off x="5919134" y="3485158"/>
            <a:ext cx="182563" cy="182563"/>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srgbClr val="003399"/>
              </a:solidFill>
            </a:endParaRPr>
          </a:p>
        </p:txBody>
      </p:sp>
      <p:sp>
        <p:nvSpPr>
          <p:cNvPr id="21" name="Oval 20"/>
          <p:cNvSpPr/>
          <p:nvPr/>
        </p:nvSpPr>
        <p:spPr>
          <a:xfrm>
            <a:off x="6833534" y="3485158"/>
            <a:ext cx="182563" cy="182563"/>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srgbClr val="003399"/>
              </a:solidFill>
            </a:endParaRPr>
          </a:p>
        </p:txBody>
      </p:sp>
      <p:sp>
        <p:nvSpPr>
          <p:cNvPr id="22" name="TextBox 55"/>
          <p:cNvSpPr txBox="1">
            <a:spLocks noChangeArrowheads="1"/>
          </p:cNvSpPr>
          <p:nvPr/>
        </p:nvSpPr>
        <p:spPr bwMode="auto">
          <a:xfrm>
            <a:off x="7300259" y="3423246"/>
            <a:ext cx="556563" cy="338554"/>
          </a:xfrm>
          <a:prstGeom prst="rect">
            <a:avLst/>
          </a:prstGeom>
          <a:noFill/>
          <a:ln w="9525">
            <a:noFill/>
            <a:miter lim="800000"/>
            <a:headEnd/>
            <a:tailEnd/>
          </a:ln>
        </p:spPr>
        <p:txBody>
          <a:bodyPr wrap="none">
            <a:spAutoFit/>
          </a:bodyPr>
          <a:lstStyle/>
          <a:p>
            <a:r>
              <a:rPr lang="en-US" altLang="ko-KR" sz="1600" b="1" dirty="0">
                <a:solidFill>
                  <a:srgbClr val="003399"/>
                </a:solidFill>
                <a:latin typeface="+mn-lt"/>
              </a:rPr>
              <a:t>2013</a:t>
            </a:r>
          </a:p>
        </p:txBody>
      </p:sp>
      <p:cxnSp>
        <p:nvCxnSpPr>
          <p:cNvPr id="23" name="Straight Connector 22"/>
          <p:cNvCxnSpPr/>
          <p:nvPr/>
        </p:nvCxnSpPr>
        <p:spPr>
          <a:xfrm flipV="1">
            <a:off x="6612872" y="3713758"/>
            <a:ext cx="315912" cy="1901825"/>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891897" y="3761383"/>
            <a:ext cx="442912" cy="185420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V="1">
            <a:off x="1710671" y="3013671"/>
            <a:ext cx="555625" cy="30480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6" idx="0"/>
          </p:cNvCxnSpPr>
          <p:nvPr/>
        </p:nvCxnSpPr>
        <p:spPr>
          <a:xfrm flipH="1" flipV="1">
            <a:off x="4630084" y="2913658"/>
            <a:ext cx="719607" cy="509588"/>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851959" y="3761383"/>
            <a:ext cx="657225" cy="185420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043084" y="3185121"/>
            <a:ext cx="422275" cy="238125"/>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nvGrpSpPr>
          <p:cNvPr id="29" name="Group 92"/>
          <p:cNvGrpSpPr>
            <a:grpSpLocks noChangeAspect="1"/>
          </p:cNvGrpSpPr>
          <p:nvPr/>
        </p:nvGrpSpPr>
        <p:grpSpPr bwMode="auto">
          <a:xfrm>
            <a:off x="3456922" y="1367111"/>
            <a:ext cx="2644775" cy="1446213"/>
            <a:chOff x="3809257" y="1184959"/>
            <a:chExt cx="1919530" cy="1048871"/>
          </a:xfrm>
        </p:grpSpPr>
        <p:pic>
          <p:nvPicPr>
            <p:cNvPr id="30" name="Picture 2" descr="http://www.eurojet-service.com/upload/news/3702401123611095/body.jpg"/>
            <p:cNvPicPr>
              <a:picLocks noChangeAspect="1" noChangeArrowheads="1"/>
            </p:cNvPicPr>
            <p:nvPr/>
          </p:nvPicPr>
          <p:blipFill>
            <a:blip r:embed="rId6" cstate="print"/>
            <a:srcRect/>
            <a:stretch>
              <a:fillRect/>
            </a:stretch>
          </p:blipFill>
          <p:spPr bwMode="auto">
            <a:xfrm>
              <a:off x="3809257" y="1184959"/>
              <a:ext cx="719675" cy="1048871"/>
            </a:xfrm>
            <a:prstGeom prst="rect">
              <a:avLst/>
            </a:prstGeom>
            <a:noFill/>
            <a:ln w="9525">
              <a:noFill/>
              <a:miter lim="800000"/>
              <a:headEnd/>
              <a:tailEnd/>
            </a:ln>
          </p:spPr>
        </p:pic>
        <p:pic>
          <p:nvPicPr>
            <p:cNvPr id="31" name="Picture 4" descr="http://4.bp.blogspot.com/-j1P6ezEdR1E/T3MWmyRvLBI/AAAAAAAAEVs/J_Nxo_7xix4/s1600/seoul-nuclear-security-summit-armenia.jpg"/>
            <p:cNvPicPr>
              <a:picLocks noChangeAspect="1" noChangeArrowheads="1"/>
            </p:cNvPicPr>
            <p:nvPr/>
          </p:nvPicPr>
          <p:blipFill>
            <a:blip r:embed="rId7" cstate="print"/>
            <a:srcRect/>
            <a:stretch>
              <a:fillRect/>
            </a:stretch>
          </p:blipFill>
          <p:spPr bwMode="auto">
            <a:xfrm>
              <a:off x="4540067" y="1560805"/>
              <a:ext cx="1188720" cy="673025"/>
            </a:xfrm>
            <a:prstGeom prst="rect">
              <a:avLst/>
            </a:prstGeom>
            <a:noFill/>
            <a:ln w="9525">
              <a:noFill/>
              <a:miter lim="800000"/>
              <a:headEnd/>
              <a:tailEnd/>
            </a:ln>
          </p:spPr>
        </p:pic>
      </p:grpSp>
      <p:grpSp>
        <p:nvGrpSpPr>
          <p:cNvPr id="32" name="Group 91"/>
          <p:cNvGrpSpPr>
            <a:grpSpLocks noChangeAspect="1"/>
          </p:cNvGrpSpPr>
          <p:nvPr/>
        </p:nvGrpSpPr>
        <p:grpSpPr bwMode="auto">
          <a:xfrm>
            <a:off x="329547" y="1700808"/>
            <a:ext cx="2852737" cy="1211263"/>
            <a:chOff x="952500" y="1435635"/>
            <a:chExt cx="2150985" cy="914400"/>
          </a:xfrm>
        </p:grpSpPr>
        <p:pic>
          <p:nvPicPr>
            <p:cNvPr id="33" name="Picture 4" descr="http://www.g20.utoronto.ca/2010/seoul-logo.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52500" y="1435635"/>
              <a:ext cx="952500" cy="914400"/>
            </a:xfrm>
            <a:prstGeom prst="rect">
              <a:avLst/>
            </a:prstGeom>
            <a:noFill/>
            <a:ln w="9525">
              <a:noFill/>
              <a:miter lim="800000"/>
              <a:headEnd/>
              <a:tailEnd/>
            </a:ln>
          </p:spPr>
        </p:pic>
        <p:pic>
          <p:nvPicPr>
            <p:cNvPr id="34" name="Picture 6" descr="(SOUTH KOREA OUT) In this handout image provided by Yonhap News, (Front row L-R) South African President Jacob Zuma, Russian President Dmitry Medvedev, French President Nicolas Sarkozy, Indonesian President Susilo Bambang Yudhoyono, Brazilian President Luiz Inacio Lula da Silva, South Korean President Lee Myung-bak, Chinese President Hu Jintao, Mexican President Felipe Calderon, Argentine President Cristina Kirchner, U.S. President Barack Obama, and Turkish Prime Minister Recep Tayyip Erdogan, (Middle row L-R) Malawi President Bingu wa Mutharika, European Council President Herman Van Rompuy, Japanese Prime Minister Naoto Kan, Italian President Silvio Berlusconi, German Chancellor Angela Merkel, Indian Prime Minister Manmohan Singh, Canadian Prime Minister Stephen Harper, British Prime Minister David Cameron, Australian Prime Minister Julia Gillard, European Commission President Jose Manuel Barroso, Ethiopian Prime Minister Meles Zenawi, (Back row L-R) World Trade Organisation (WTO) Director-General Pascal Lamy, International Monetary Fund (IMF) Managing Director Dominique Strauss-Kahn, International Labour Organisation (ILO) Director-General Juan Somavia, Saudi Arabian Foreign Minister Prince Saud Al-Faisal, Singapore President Lee Hsien Loong, Spanish Prime Minister Jose Luis Rodriguez Zapatero, Vietnamese Prime Minister Nguyen Tan Dung, the United Nations Secretary General Ban Ki-Moon, World Bank President Robert Zoellick, Organization for Economic Cooperation and Development (OECD) Secretary General Angel Gurria and Financial Stability Board Chairman Mario Draghi pose for photographs at the opening plenary session during day two of the 2010 G20 Summit at COEX on November 12, 2010 in Seoul, South Korea. World leaders converged on Seoul for the fifth meeting of the G20 group of nations to discuss the global financial system and world economy."/>
            <p:cNvPicPr>
              <a:picLocks noChangeAspect="1" noChangeArrowheads="1"/>
            </p:cNvPicPr>
            <p:nvPr/>
          </p:nvPicPr>
          <p:blipFill>
            <a:blip r:embed="rId9" cstate="print"/>
            <a:srcRect/>
            <a:stretch>
              <a:fillRect/>
            </a:stretch>
          </p:blipFill>
          <p:spPr bwMode="auto">
            <a:xfrm>
              <a:off x="1914765" y="1583142"/>
              <a:ext cx="1188720" cy="650688"/>
            </a:xfrm>
            <a:prstGeom prst="rect">
              <a:avLst/>
            </a:prstGeom>
            <a:noFill/>
            <a:ln w="9525">
              <a:noFill/>
              <a:miter lim="800000"/>
              <a:headEnd/>
              <a:tailEnd/>
            </a:ln>
          </p:spPr>
        </p:pic>
      </p:grpSp>
    </p:spTree>
    <p:extLst>
      <p:ext uri="{BB962C8B-B14F-4D97-AF65-F5344CB8AC3E}">
        <p14:creationId xmlns:p14="http://schemas.microsoft.com/office/powerpoint/2010/main" val="2838568071"/>
      </p:ext>
    </p:extLst>
  </p:cSld>
  <p:clrMapOvr>
    <a:masterClrMapping/>
  </p:clrMapOvr>
  <p:transition xmlns:p14="http://schemas.microsoft.com/office/powerpoint/2010/main">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Korea : Aid Receiving to Aid Giving</a:t>
            </a:r>
            <a:endParaRPr lang="en-US" dirty="0"/>
          </a:p>
        </p:txBody>
      </p:sp>
      <p:pic>
        <p:nvPicPr>
          <p:cNvPr id="3" name="Picture 2" descr="Koic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188" y="974889"/>
            <a:ext cx="5244180" cy="3797637"/>
          </a:xfrm>
          <a:prstGeom prst="rect">
            <a:avLst/>
          </a:prstGeom>
        </p:spPr>
      </p:pic>
      <p:sp>
        <p:nvSpPr>
          <p:cNvPr id="4" name="TextBox 3"/>
          <p:cNvSpPr txBox="1"/>
          <p:nvPr/>
        </p:nvSpPr>
        <p:spPr>
          <a:xfrm>
            <a:off x="5721683" y="1282666"/>
            <a:ext cx="3065129" cy="3693319"/>
          </a:xfrm>
          <a:prstGeom prst="rect">
            <a:avLst/>
          </a:prstGeom>
          <a:noFill/>
        </p:spPr>
        <p:txBody>
          <a:bodyPr wrap="square" rtlCol="0">
            <a:spAutoFit/>
          </a:bodyPr>
          <a:lstStyle/>
          <a:p>
            <a:r>
              <a:rPr lang="en-US" dirty="0" smtClean="0"/>
              <a:t>In 2010, the Republic of Korea (Korea) joined the prestigious Development Assistance Committee(DAC) of the OECD. Korea is the only country to have ever moved from being a recipient of international development assistance to a donor and DAC member.</a:t>
            </a:r>
          </a:p>
          <a:p>
            <a:endParaRPr lang="en-US" dirty="0"/>
          </a:p>
        </p:txBody>
      </p:sp>
      <p:sp>
        <p:nvSpPr>
          <p:cNvPr id="5" name="TextBox 4"/>
          <p:cNvSpPr txBox="1"/>
          <p:nvPr/>
        </p:nvSpPr>
        <p:spPr>
          <a:xfrm>
            <a:off x="357188" y="4083433"/>
            <a:ext cx="5244180" cy="615553"/>
          </a:xfrm>
          <a:prstGeom prst="rect">
            <a:avLst/>
          </a:prstGeom>
          <a:noFill/>
        </p:spPr>
        <p:txBody>
          <a:bodyPr wrap="square" rtlCol="0">
            <a:spAutoFit/>
          </a:bodyPr>
          <a:lstStyle/>
          <a:p>
            <a:r>
              <a:rPr lang="en-US" b="1" dirty="0" smtClean="0">
                <a:solidFill>
                  <a:srgbClr val="FFFFFF"/>
                </a:solidFill>
              </a:rPr>
              <a:t>Source: </a:t>
            </a:r>
            <a:r>
              <a:rPr lang="en-US" b="1" dirty="0" err="1" smtClean="0">
                <a:solidFill>
                  <a:srgbClr val="FFFFFF"/>
                </a:solidFill>
              </a:rPr>
              <a:t>Koica.go.kr</a:t>
            </a:r>
            <a:endParaRPr lang="en-US" b="1" dirty="0" smtClean="0">
              <a:solidFill>
                <a:srgbClr val="FFFFFF"/>
              </a:solidFill>
            </a:endParaRPr>
          </a:p>
          <a:p>
            <a:r>
              <a:rPr lang="en-US" sz="1600" dirty="0" smtClean="0">
                <a:solidFill>
                  <a:srgbClr val="FFFFFF"/>
                </a:solidFill>
              </a:rPr>
              <a:t>(Korea International Cooperation Agency)</a:t>
            </a:r>
            <a:endParaRPr lang="en-US" sz="1600" dirty="0">
              <a:solidFill>
                <a:srgbClr val="FFFFFF"/>
              </a:solidFill>
            </a:endParaRPr>
          </a:p>
        </p:txBody>
      </p:sp>
      <p:sp>
        <p:nvSpPr>
          <p:cNvPr id="8" name="TextBox 7"/>
          <p:cNvSpPr txBox="1"/>
          <p:nvPr/>
        </p:nvSpPr>
        <p:spPr>
          <a:xfrm>
            <a:off x="357188" y="5166579"/>
            <a:ext cx="8429624" cy="923330"/>
          </a:xfrm>
          <a:prstGeom prst="rect">
            <a:avLst/>
          </a:prstGeom>
          <a:noFill/>
        </p:spPr>
        <p:txBody>
          <a:bodyPr wrap="square" rtlCol="0">
            <a:spAutoFit/>
          </a:bodyPr>
          <a:lstStyle/>
          <a:p>
            <a:r>
              <a:rPr lang="en-US" dirty="0" smtClean="0"/>
              <a:t>In 2012, Korea had the largest increase in Official Development Assistance(ODA) among the DAC at 17%. Most DAC membered decreased their ODA, in fact, Korea’s ODA from 2009 to 2012 increased over 90%</a:t>
            </a:r>
            <a:endParaRPr lang="en-US" dirty="0"/>
          </a:p>
        </p:txBody>
      </p:sp>
    </p:spTree>
    <p:extLst>
      <p:ext uri="{BB962C8B-B14F-4D97-AF65-F5344CB8AC3E}">
        <p14:creationId xmlns:p14="http://schemas.microsoft.com/office/powerpoint/2010/main" val="2543564772"/>
      </p:ext>
    </p:extLst>
  </p:cSld>
  <p:clrMapOvr>
    <a:masterClrMapping/>
  </p:clrMapOvr>
  <p:transition xmlns:p14="http://schemas.microsoft.com/office/powerpoint/2010/mai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Part </a:t>
            </a:r>
            <a:r>
              <a:rPr lang="en-US" dirty="0" smtClean="0"/>
              <a:t>2. </a:t>
            </a:r>
            <a:r>
              <a:rPr lang="en-US" dirty="0" smtClean="0"/>
              <a:t>Korea-U.S. </a:t>
            </a:r>
            <a:br>
              <a:rPr lang="en-US" dirty="0" smtClean="0"/>
            </a:br>
            <a:r>
              <a:rPr lang="en-US" dirty="0"/>
              <a:t> </a:t>
            </a:r>
            <a:r>
              <a:rPr lang="en-US" dirty="0" smtClean="0"/>
              <a:t>             Alliance</a:t>
            </a:r>
            <a:endParaRPr lang="en-US" dirty="0"/>
          </a:p>
        </p:txBody>
      </p:sp>
      <p:pic>
        <p:nvPicPr>
          <p:cNvPr id="4" name="그림 4" descr="korea.jpg"/>
          <p:cNvPicPr>
            <a:picLocks noChangeAspect="1"/>
          </p:cNvPicPr>
          <p:nvPr/>
        </p:nvPicPr>
        <p:blipFill>
          <a:blip r:embed="rId2" cstate="print"/>
          <a:stretch>
            <a:fillRect/>
          </a:stretch>
        </p:blipFill>
        <p:spPr>
          <a:xfrm>
            <a:off x="5721636" y="5047632"/>
            <a:ext cx="2520280" cy="1656184"/>
          </a:xfrm>
          <a:prstGeom prst="rect">
            <a:avLst/>
          </a:prstGeom>
        </p:spPr>
      </p:pic>
    </p:spTree>
    <p:extLst>
      <p:ext uri="{BB962C8B-B14F-4D97-AF65-F5344CB8AC3E}">
        <p14:creationId xmlns:p14="http://schemas.microsoft.com/office/powerpoint/2010/main" val="2043400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Korea-U.S. Alliance : Sharing Value</a:t>
            </a:r>
            <a:endParaRPr lang="en-US" dirty="0"/>
          </a:p>
        </p:txBody>
      </p:sp>
      <p:sp>
        <p:nvSpPr>
          <p:cNvPr id="4" name="TextBox 3"/>
          <p:cNvSpPr txBox="1"/>
          <p:nvPr/>
        </p:nvSpPr>
        <p:spPr>
          <a:xfrm>
            <a:off x="3246596" y="4592505"/>
            <a:ext cx="2087511" cy="369332"/>
          </a:xfrm>
          <a:prstGeom prst="rect">
            <a:avLst/>
          </a:prstGeom>
          <a:noFill/>
        </p:spPr>
        <p:txBody>
          <a:bodyPr wrap="square" rtlCol="0">
            <a:spAutoFit/>
          </a:bodyPr>
          <a:lstStyle/>
          <a:p>
            <a:pPr algn="ctr"/>
            <a:r>
              <a:rPr lang="en-US" dirty="0" smtClean="0">
                <a:solidFill>
                  <a:schemeClr val="bg1">
                    <a:lumMod val="95000"/>
                  </a:schemeClr>
                </a:solidFill>
              </a:rPr>
              <a:t>Sharing Value</a:t>
            </a:r>
            <a:endParaRPr lang="en-US" dirty="0">
              <a:solidFill>
                <a:schemeClr val="bg1">
                  <a:lumMod val="95000"/>
                </a:schemeClr>
              </a:solidFill>
            </a:endParaRPr>
          </a:p>
        </p:txBody>
      </p:sp>
      <p:sp>
        <p:nvSpPr>
          <p:cNvPr id="5" name="TextBox 4"/>
          <p:cNvSpPr txBox="1">
            <a:spLocks noChangeArrowheads="1"/>
          </p:cNvSpPr>
          <p:nvPr/>
        </p:nvSpPr>
        <p:spPr bwMode="auto">
          <a:xfrm>
            <a:off x="-422320" y="3641614"/>
            <a:ext cx="4947314" cy="276999"/>
          </a:xfrm>
          <a:prstGeom prst="rect">
            <a:avLst/>
          </a:prstGeom>
          <a:noFill/>
          <a:ln w="9525">
            <a:noFill/>
            <a:miter lim="800000"/>
            <a:headEnd/>
            <a:tailEnd/>
          </a:ln>
        </p:spPr>
        <p:txBody>
          <a:bodyPr wrap="square">
            <a:spAutoFit/>
          </a:bodyPr>
          <a:lstStyle/>
          <a:p>
            <a:endParaRPr lang="en-US" sz="1200" dirty="0">
              <a:solidFill>
                <a:srgbClr val="002060"/>
              </a:solidFill>
              <a:latin typeface="Tahoma" pitchFamily="34" charset="0"/>
              <a:cs typeface="Tahoma" pitchFamily="34" charset="0"/>
            </a:endParaRPr>
          </a:p>
        </p:txBody>
      </p:sp>
      <p:sp>
        <p:nvSpPr>
          <p:cNvPr id="6" name="Bevel 5"/>
          <p:cNvSpPr/>
          <p:nvPr/>
        </p:nvSpPr>
        <p:spPr>
          <a:xfrm>
            <a:off x="3446876" y="1149505"/>
            <a:ext cx="1996068" cy="814039"/>
          </a:xfrm>
          <a:prstGeom prst="bevel">
            <a:avLst/>
          </a:prstGeom>
          <a:solidFill>
            <a:schemeClr val="accent4">
              <a:lumMod val="20000"/>
              <a:lumOff val="80000"/>
            </a:schemeClr>
          </a:solidFill>
          <a:ln w="127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SECURITY</a:t>
            </a:r>
            <a:endParaRPr lang="en-US" dirty="0"/>
          </a:p>
        </p:txBody>
      </p:sp>
      <p:sp>
        <p:nvSpPr>
          <p:cNvPr id="7" name="Bevel 6"/>
          <p:cNvSpPr/>
          <p:nvPr/>
        </p:nvSpPr>
        <p:spPr>
          <a:xfrm>
            <a:off x="206030" y="2796790"/>
            <a:ext cx="1996068" cy="1009933"/>
          </a:xfrm>
          <a:prstGeom prst="bevel">
            <a:avLst/>
          </a:prstGeom>
          <a:solidFill>
            <a:schemeClr val="accent4">
              <a:lumMod val="20000"/>
              <a:lumOff val="80000"/>
            </a:schemeClr>
          </a:solidFill>
          <a:ln w="127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TRADE &amp; ENERGY</a:t>
            </a:r>
            <a:endParaRPr lang="en-US" dirty="0"/>
          </a:p>
        </p:txBody>
      </p:sp>
      <p:sp>
        <p:nvSpPr>
          <p:cNvPr id="8" name="Bevel 7"/>
          <p:cNvSpPr/>
          <p:nvPr/>
        </p:nvSpPr>
        <p:spPr>
          <a:xfrm>
            <a:off x="800763" y="5550252"/>
            <a:ext cx="1996068" cy="814039"/>
          </a:xfrm>
          <a:prstGeom prst="bevel">
            <a:avLst/>
          </a:prstGeom>
          <a:solidFill>
            <a:schemeClr val="accent4">
              <a:lumMod val="20000"/>
              <a:lumOff val="80000"/>
            </a:schemeClr>
          </a:solidFill>
          <a:ln w="127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CULTURE</a:t>
            </a:r>
            <a:endParaRPr lang="en-US" dirty="0"/>
          </a:p>
        </p:txBody>
      </p:sp>
      <p:sp>
        <p:nvSpPr>
          <p:cNvPr id="9" name="Bevel 8"/>
          <p:cNvSpPr/>
          <p:nvPr/>
        </p:nvSpPr>
        <p:spPr>
          <a:xfrm>
            <a:off x="5997228" y="5453012"/>
            <a:ext cx="2118736" cy="933139"/>
          </a:xfrm>
          <a:prstGeom prst="bevel">
            <a:avLst/>
          </a:prstGeom>
          <a:solidFill>
            <a:schemeClr val="accent4">
              <a:lumMod val="20000"/>
              <a:lumOff val="80000"/>
            </a:schemeClr>
          </a:solidFill>
          <a:ln w="127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PEOPLE-TO-PEOPLE</a:t>
            </a:r>
            <a:endParaRPr lang="en-US" dirty="0"/>
          </a:p>
        </p:txBody>
      </p:sp>
      <p:sp>
        <p:nvSpPr>
          <p:cNvPr id="10" name="Bevel 9"/>
          <p:cNvSpPr/>
          <p:nvPr/>
        </p:nvSpPr>
        <p:spPr>
          <a:xfrm>
            <a:off x="6533314" y="2821095"/>
            <a:ext cx="2422782" cy="1010822"/>
          </a:xfrm>
          <a:prstGeom prst="bevel">
            <a:avLst/>
          </a:prstGeom>
          <a:solidFill>
            <a:schemeClr val="accent4">
              <a:lumMod val="20000"/>
              <a:lumOff val="80000"/>
            </a:schemeClr>
          </a:solidFill>
          <a:ln w="127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GLOBAL</a:t>
            </a:r>
            <a:r>
              <a:rPr lang="en-US" sz="1200" dirty="0" smtClean="0"/>
              <a:t> </a:t>
            </a:r>
            <a:r>
              <a:rPr lang="en-US" dirty="0" smtClean="0"/>
              <a:t>PARTNERSHIP</a:t>
            </a:r>
            <a:endParaRPr lang="en-US" dirty="0"/>
          </a:p>
        </p:txBody>
      </p:sp>
      <p:sp>
        <p:nvSpPr>
          <p:cNvPr id="11" name="Regular Pentagon 10"/>
          <p:cNvSpPr/>
          <p:nvPr/>
        </p:nvSpPr>
        <p:spPr>
          <a:xfrm>
            <a:off x="2888271" y="2276441"/>
            <a:ext cx="3108961" cy="2960915"/>
          </a:xfrm>
          <a:prstGeom prst="pentagon">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12" name="Straight Connector 11"/>
          <p:cNvCxnSpPr>
            <a:endCxn id="11" idx="0"/>
          </p:cNvCxnSpPr>
          <p:nvPr/>
        </p:nvCxnSpPr>
        <p:spPr>
          <a:xfrm flipH="1">
            <a:off x="4442752" y="1963544"/>
            <a:ext cx="2158" cy="3128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11" idx="1"/>
          </p:cNvCxnSpPr>
          <p:nvPr/>
        </p:nvCxnSpPr>
        <p:spPr>
          <a:xfrm>
            <a:off x="2202098" y="3300163"/>
            <a:ext cx="686176" cy="10724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1" idx="2"/>
          </p:cNvCxnSpPr>
          <p:nvPr/>
        </p:nvCxnSpPr>
        <p:spPr>
          <a:xfrm flipH="1">
            <a:off x="2796831" y="5237348"/>
            <a:ext cx="685201" cy="7199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1" idx="5"/>
          </p:cNvCxnSpPr>
          <p:nvPr/>
        </p:nvCxnSpPr>
        <p:spPr>
          <a:xfrm flipV="1">
            <a:off x="5997229" y="3300162"/>
            <a:ext cx="686176" cy="10724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1" idx="4"/>
          </p:cNvCxnSpPr>
          <p:nvPr/>
        </p:nvCxnSpPr>
        <p:spPr>
          <a:xfrm>
            <a:off x="5403471" y="5237348"/>
            <a:ext cx="593757" cy="71992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446876" y="2880013"/>
            <a:ext cx="2115458" cy="584776"/>
          </a:xfrm>
          <a:prstGeom prst="rect">
            <a:avLst/>
          </a:prstGeom>
          <a:noFill/>
        </p:spPr>
        <p:txBody>
          <a:bodyPr wrap="square" rtlCol="0">
            <a:spAutoFit/>
          </a:bodyPr>
          <a:lstStyle/>
          <a:p>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KOR-US</a:t>
            </a:r>
            <a:endPar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8" name="TextBox 17"/>
          <p:cNvSpPr txBox="1"/>
          <p:nvPr/>
        </p:nvSpPr>
        <p:spPr>
          <a:xfrm>
            <a:off x="3398996" y="4744905"/>
            <a:ext cx="2087511" cy="369332"/>
          </a:xfrm>
          <a:prstGeom prst="rect">
            <a:avLst/>
          </a:prstGeom>
          <a:noFill/>
        </p:spPr>
        <p:txBody>
          <a:bodyPr wrap="square" rtlCol="0">
            <a:spAutoFit/>
          </a:bodyPr>
          <a:lstStyle/>
          <a:p>
            <a:pPr algn="ctr"/>
            <a:r>
              <a:rPr lang="en-US" dirty="0" smtClean="0">
                <a:solidFill>
                  <a:schemeClr val="bg1">
                    <a:lumMod val="95000"/>
                  </a:schemeClr>
                </a:solidFill>
              </a:rPr>
              <a:t>Sharing Value</a:t>
            </a:r>
            <a:endParaRPr lang="en-US" dirty="0">
              <a:solidFill>
                <a:schemeClr val="bg1">
                  <a:lumMod val="95000"/>
                </a:schemeClr>
              </a:solidFill>
            </a:endParaRPr>
          </a:p>
        </p:txBody>
      </p:sp>
    </p:spTree>
    <p:extLst>
      <p:ext uri="{BB962C8B-B14F-4D97-AF65-F5344CB8AC3E}">
        <p14:creationId xmlns:p14="http://schemas.microsoft.com/office/powerpoint/2010/main" val="4274195391"/>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9085" y="6434367"/>
            <a:ext cx="8416940" cy="369332"/>
          </a:xfrm>
          <a:prstGeom prst="rect">
            <a:avLst/>
          </a:prstGeom>
        </p:spPr>
        <p:txBody>
          <a:bodyPr wrap="square">
            <a:spAutoFit/>
          </a:bodyPr>
          <a:lstStyle/>
          <a:p>
            <a:r>
              <a:rPr lang="en-US" dirty="0"/>
              <a:t>Source: </a:t>
            </a:r>
            <a:r>
              <a:rPr lang="en-US" dirty="0" smtClean="0"/>
              <a:t>PEW Research Center 								</a:t>
            </a:r>
            <a:endParaRPr lang="en-US" dirty="0"/>
          </a:p>
        </p:txBody>
      </p:sp>
      <p:pic>
        <p:nvPicPr>
          <p:cNvPr id="63490" name="Picture 2" descr="http://www.pewresearch.org/files/2013/05/us-favorability-south-korea.png"/>
          <p:cNvPicPr>
            <a:picLocks noChangeAspect="1" noChangeArrowheads="1"/>
          </p:cNvPicPr>
          <p:nvPr/>
        </p:nvPicPr>
        <p:blipFill>
          <a:blip r:embed="rId2" cstate="print"/>
          <a:srcRect b="9448"/>
          <a:stretch>
            <a:fillRect/>
          </a:stretch>
        </p:blipFill>
        <p:spPr bwMode="auto">
          <a:xfrm>
            <a:off x="605736" y="1646311"/>
            <a:ext cx="3808310" cy="4801299"/>
          </a:xfrm>
          <a:prstGeom prst="rect">
            <a:avLst/>
          </a:prstGeom>
          <a:noFill/>
        </p:spPr>
      </p:pic>
      <p:sp>
        <p:nvSpPr>
          <p:cNvPr id="7" name="직사각형 6"/>
          <p:cNvSpPr/>
          <p:nvPr/>
        </p:nvSpPr>
        <p:spPr>
          <a:xfrm>
            <a:off x="327546" y="815314"/>
            <a:ext cx="8699721" cy="830997"/>
          </a:xfrm>
          <a:prstGeom prst="rect">
            <a:avLst/>
          </a:prstGeom>
          <a:noFill/>
          <a:ln>
            <a:noFill/>
          </a:ln>
        </p:spPr>
        <p:txBody>
          <a:bodyPr wrap="square">
            <a:spAutoFit/>
          </a:bodyPr>
          <a:lstStyle/>
          <a:p>
            <a:r>
              <a:rPr lang="en-US" sz="2400" b="1" dirty="0">
                <a:solidFill>
                  <a:srgbClr val="000000"/>
                </a:solidFill>
              </a:rPr>
              <a:t>“South Koreans remain strongly pro-American</a:t>
            </a:r>
            <a:r>
              <a:rPr lang="en-US" sz="2400" b="1" dirty="0" smtClean="0">
                <a:solidFill>
                  <a:srgbClr val="000000"/>
                </a:solidFill>
              </a:rPr>
              <a:t>” </a:t>
            </a:r>
          </a:p>
          <a:p>
            <a:r>
              <a:rPr lang="en-US" sz="2400" b="1" dirty="0">
                <a:solidFill>
                  <a:srgbClr val="000000"/>
                </a:solidFill>
              </a:rPr>
              <a:t>	</a:t>
            </a:r>
            <a:r>
              <a:rPr lang="en-US" sz="2400" b="1" dirty="0" smtClean="0">
                <a:solidFill>
                  <a:srgbClr val="000000"/>
                </a:solidFill>
              </a:rPr>
              <a:t>														   </a:t>
            </a:r>
            <a:r>
              <a:rPr lang="en-US" sz="1400" b="1" dirty="0" smtClean="0">
                <a:solidFill>
                  <a:srgbClr val="000000"/>
                </a:solidFill>
              </a:rPr>
              <a:t>(</a:t>
            </a:r>
            <a:r>
              <a:rPr lang="en-US" sz="1400" b="1" dirty="0">
                <a:solidFill>
                  <a:srgbClr val="000000"/>
                </a:solidFill>
              </a:rPr>
              <a:t>May 6, </a:t>
            </a:r>
            <a:r>
              <a:rPr lang="en-US" sz="1400" b="1" dirty="0" smtClean="0">
                <a:solidFill>
                  <a:srgbClr val="000000"/>
                </a:solidFill>
              </a:rPr>
              <a:t>2013</a:t>
            </a:r>
            <a:r>
              <a:rPr lang="en-US" sz="1400" b="1" dirty="0">
                <a:solidFill>
                  <a:srgbClr val="000000"/>
                </a:solidFill>
              </a:rPr>
              <a:t>)</a:t>
            </a:r>
          </a:p>
        </p:txBody>
      </p:sp>
      <p:pic>
        <p:nvPicPr>
          <p:cNvPr id="63492" name="Picture 4" descr="south-korea-obama"/>
          <p:cNvPicPr>
            <a:picLocks noChangeAspect="1" noChangeArrowheads="1"/>
          </p:cNvPicPr>
          <p:nvPr/>
        </p:nvPicPr>
        <p:blipFill>
          <a:blip r:embed="rId3" cstate="print"/>
          <a:srcRect b="8724"/>
          <a:stretch>
            <a:fillRect/>
          </a:stretch>
        </p:blipFill>
        <p:spPr bwMode="auto">
          <a:xfrm>
            <a:off x="5103000" y="1646311"/>
            <a:ext cx="2917209" cy="4979869"/>
          </a:xfrm>
          <a:prstGeom prst="rect">
            <a:avLst/>
          </a:prstGeom>
          <a:noFill/>
        </p:spPr>
      </p:pic>
      <p:sp>
        <p:nvSpPr>
          <p:cNvPr id="10" name="Title 9"/>
          <p:cNvSpPr>
            <a:spLocks noGrp="1"/>
          </p:cNvSpPr>
          <p:nvPr>
            <p:ph type="title"/>
          </p:nvPr>
        </p:nvSpPr>
        <p:spPr/>
        <p:txBody>
          <a:bodyPr/>
          <a:lstStyle/>
          <a:p>
            <a:r>
              <a:rPr lang="en-US" dirty="0" smtClean="0"/>
              <a:t>Korea-U.S. Alliance</a:t>
            </a:r>
            <a:endParaRPr lang="en-US" dirty="0"/>
          </a:p>
        </p:txBody>
      </p:sp>
    </p:spTree>
    <p:extLst>
      <p:ext uri="{BB962C8B-B14F-4D97-AF65-F5344CB8AC3E}">
        <p14:creationId xmlns:p14="http://schemas.microsoft.com/office/powerpoint/2010/main" val="3530024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english.chosun.com/site/data/img_dir/2013/05/08/2013050800532_0.jpg"/>
          <p:cNvPicPr>
            <a:picLocks noChangeAspect="1" noChangeArrowheads="1"/>
          </p:cNvPicPr>
          <p:nvPr/>
        </p:nvPicPr>
        <p:blipFill rotWithShape="1">
          <a:blip r:embed="rId2" cstate="print">
            <a:alphaModFix amt="36000"/>
            <a:extLst>
              <a:ext uri="{28A0092B-C50C-407E-A947-70E740481C1C}">
                <a14:useLocalDpi xmlns:a14="http://schemas.microsoft.com/office/drawing/2010/main"/>
              </a:ext>
            </a:extLst>
          </a:blip>
          <a:srcRect b="-161"/>
          <a:stretch/>
        </p:blipFill>
        <p:spPr bwMode="auto">
          <a:xfrm>
            <a:off x="518611" y="988724"/>
            <a:ext cx="2596679" cy="5061094"/>
          </a:xfrm>
          <a:prstGeom prst="rect">
            <a:avLst/>
          </a:prstGeom>
          <a:noFill/>
          <a:effectLst>
            <a:outerShdw blurRad="76200" dir="13500000" sy="23000" kx="1200000" algn="br" rotWithShape="0">
              <a:prstClr val="black">
                <a:alpha val="20000"/>
              </a:prstClr>
            </a:outerShdw>
          </a:effectLst>
        </p:spPr>
      </p:pic>
      <p:sp>
        <p:nvSpPr>
          <p:cNvPr id="6" name="TextBox 5"/>
          <p:cNvSpPr txBox="1"/>
          <p:nvPr/>
        </p:nvSpPr>
        <p:spPr>
          <a:xfrm>
            <a:off x="3244273" y="1131455"/>
            <a:ext cx="5490533" cy="4847481"/>
          </a:xfrm>
          <a:prstGeom prst="rect">
            <a:avLst/>
          </a:prstGeom>
          <a:noFill/>
        </p:spPr>
        <p:txBody>
          <a:bodyPr wrap="square" rtlCol="0">
            <a:spAutoFit/>
          </a:bodyPr>
          <a:lstStyle/>
          <a:p>
            <a:pPr>
              <a:buFont typeface="Arial" pitchFamily="34" charset="0"/>
              <a:buChar char="•"/>
            </a:pPr>
            <a:r>
              <a:rPr lang="en-US" dirty="0"/>
              <a:t> </a:t>
            </a:r>
            <a:r>
              <a:rPr lang="en-US" sz="2000" dirty="0"/>
              <a:t>Established personal trust and </a:t>
            </a:r>
            <a:r>
              <a:rPr lang="en-US" sz="2000" dirty="0" smtClean="0"/>
              <a:t>bond between </a:t>
            </a:r>
            <a:r>
              <a:rPr lang="en-US" sz="2000" dirty="0"/>
              <a:t>the two </a:t>
            </a:r>
            <a:r>
              <a:rPr lang="en-US" sz="2000" dirty="0" smtClean="0"/>
              <a:t>leaders</a:t>
            </a:r>
          </a:p>
          <a:p>
            <a:pPr>
              <a:buFont typeface="Arial" pitchFamily="34" charset="0"/>
              <a:buChar char="•"/>
            </a:pPr>
            <a:endParaRPr lang="en-US" sz="2000" dirty="0"/>
          </a:p>
          <a:p>
            <a:pPr>
              <a:buFont typeface="Arial" pitchFamily="34" charset="0"/>
              <a:buChar char="•"/>
            </a:pPr>
            <a:r>
              <a:rPr lang="en-US" sz="2000" dirty="0" smtClean="0"/>
              <a:t> Delivered </a:t>
            </a:r>
            <a:r>
              <a:rPr lang="en-US" sz="2000" dirty="0"/>
              <a:t>a firm message to North </a:t>
            </a:r>
            <a:r>
              <a:rPr lang="en-US" sz="2000" dirty="0" smtClean="0"/>
              <a:t>Korea</a:t>
            </a:r>
          </a:p>
          <a:p>
            <a:endParaRPr lang="en-US" sz="2000" dirty="0" smtClean="0"/>
          </a:p>
          <a:p>
            <a:pPr>
              <a:buFont typeface="Arial" pitchFamily="34" charset="0"/>
              <a:buChar char="•"/>
            </a:pPr>
            <a:r>
              <a:rPr lang="en-US" sz="2000" dirty="0"/>
              <a:t> </a:t>
            </a:r>
            <a:r>
              <a:rPr lang="en-US" sz="2000" dirty="0" smtClean="0"/>
              <a:t>Secured </a:t>
            </a:r>
            <a:r>
              <a:rPr lang="en-US" sz="2000" dirty="0"/>
              <a:t>support for the ‘</a:t>
            </a:r>
            <a:r>
              <a:rPr lang="en-US" sz="2000" dirty="0" smtClean="0"/>
              <a:t>Korean Peninsula </a:t>
            </a:r>
            <a:r>
              <a:rPr lang="en-US" sz="2000" dirty="0"/>
              <a:t>Trust-Building Process’ </a:t>
            </a:r>
            <a:r>
              <a:rPr lang="en-US" sz="2000" dirty="0" smtClean="0"/>
              <a:t>and enhanced </a:t>
            </a:r>
            <a:r>
              <a:rPr lang="en-US" sz="2000" dirty="0"/>
              <a:t>the understanding for </a:t>
            </a:r>
            <a:r>
              <a:rPr lang="en-US" sz="2000" dirty="0" smtClean="0"/>
              <a:t>the ‘Northeast </a:t>
            </a:r>
            <a:r>
              <a:rPr lang="en-US" sz="2000" dirty="0"/>
              <a:t>Asia Peace Cooperation Plan</a:t>
            </a:r>
            <a:r>
              <a:rPr lang="en-US" sz="2000" dirty="0" smtClean="0"/>
              <a:t>’</a:t>
            </a:r>
          </a:p>
          <a:p>
            <a:pPr>
              <a:buFont typeface="Arial" pitchFamily="34" charset="0"/>
              <a:buChar char="•"/>
            </a:pPr>
            <a:endParaRPr lang="en-US" sz="2000" dirty="0"/>
          </a:p>
          <a:p>
            <a:endParaRPr lang="en-US" sz="900" dirty="0"/>
          </a:p>
          <a:p>
            <a:pPr>
              <a:buFont typeface="Arial" pitchFamily="34" charset="0"/>
              <a:buChar char="•"/>
            </a:pPr>
            <a:r>
              <a:rPr lang="en-US" sz="2000" dirty="0" smtClean="0"/>
              <a:t> Revise </a:t>
            </a:r>
            <a:r>
              <a:rPr lang="en-US" sz="2000" dirty="0"/>
              <a:t>Civil Nuclear Energy </a:t>
            </a:r>
            <a:r>
              <a:rPr lang="en-US" sz="2000" dirty="0" smtClean="0"/>
              <a:t>Cooperation Agreement</a:t>
            </a:r>
            <a:r>
              <a:rPr lang="en-US" sz="2000" dirty="0"/>
              <a:t>/ transfer of wartime control/ </a:t>
            </a:r>
            <a:r>
              <a:rPr lang="en-US" sz="2000" dirty="0" smtClean="0"/>
              <a:t>provided </a:t>
            </a:r>
            <a:r>
              <a:rPr lang="en-US" sz="2000" dirty="0"/>
              <a:t>political impetus for </a:t>
            </a:r>
            <a:r>
              <a:rPr lang="en-US" sz="2000" dirty="0" smtClean="0"/>
              <a:t>the reciprocal pursuit </a:t>
            </a:r>
            <a:r>
              <a:rPr lang="en-US" sz="2000" dirty="0"/>
              <a:t>of major pending issues such as </a:t>
            </a:r>
            <a:r>
              <a:rPr lang="en-US" sz="2000" dirty="0" smtClean="0"/>
              <a:t>professional </a:t>
            </a:r>
            <a:r>
              <a:rPr lang="en-US" sz="2000" dirty="0"/>
              <a:t>visa quota</a:t>
            </a:r>
            <a:endParaRPr lang="en-US" dirty="0"/>
          </a:p>
        </p:txBody>
      </p:sp>
      <p:sp>
        <p:nvSpPr>
          <p:cNvPr id="9" name="Title 9"/>
          <p:cNvSpPr>
            <a:spLocks noGrp="1"/>
          </p:cNvSpPr>
          <p:nvPr>
            <p:ph type="title"/>
          </p:nvPr>
        </p:nvSpPr>
        <p:spPr>
          <a:xfrm>
            <a:off x="357188" y="201613"/>
            <a:ext cx="8429625" cy="563562"/>
          </a:xfrm>
        </p:spPr>
        <p:txBody>
          <a:bodyPr/>
          <a:lstStyle/>
          <a:p>
            <a:r>
              <a:rPr lang="en-US" dirty="0" smtClean="0"/>
              <a:t>Korea-U.S. Alliance: Summit</a:t>
            </a:r>
            <a:endParaRPr lang="en-US" dirty="0"/>
          </a:p>
        </p:txBody>
      </p:sp>
    </p:spTree>
    <p:extLst>
      <p:ext uri="{BB962C8B-B14F-4D97-AF65-F5344CB8AC3E}">
        <p14:creationId xmlns:p14="http://schemas.microsoft.com/office/powerpoint/2010/main" val="1598510153"/>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360209" y="1739947"/>
            <a:ext cx="5214938" cy="38472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9525">
            <a:noFill/>
            <a:miter lim="800000"/>
            <a:headEnd/>
            <a:tailEnd/>
          </a:ln>
        </p:spPr>
        <p:txBody>
          <a:bodyPr wrap="square">
            <a:spAutoFit/>
          </a:bodyPr>
          <a:lstStyle/>
          <a:p>
            <a:pPr>
              <a:defRPr/>
            </a:pPr>
            <a:r>
              <a:rPr lang="en-US" altLang="ko-KR" sz="2000" i="1" dirty="0">
                <a:latin typeface="+mn-lt"/>
                <a:ea typeface="맑은 고딕" pitchFamily="50" charset="-127"/>
              </a:rPr>
              <a:t>“Here, today, we can say with confidence that war was no </a:t>
            </a:r>
            <a:r>
              <a:rPr lang="en-US" altLang="ko-KR" sz="2000" i="1" dirty="0" smtClean="0">
                <a:latin typeface="+mn-lt"/>
                <a:ea typeface="맑은 고딕" pitchFamily="50" charset="-127"/>
              </a:rPr>
              <a:t>tie.</a:t>
            </a:r>
            <a:r>
              <a:rPr lang="ko-KR" altLang="en-US" sz="2000" i="1" dirty="0" smtClean="0">
                <a:latin typeface="+mn-lt"/>
                <a:ea typeface="맑은 고딕" pitchFamily="50" charset="-127"/>
              </a:rPr>
              <a:t> </a:t>
            </a:r>
            <a:r>
              <a:rPr lang="en-US" altLang="ko-KR" sz="2000" i="1" dirty="0" smtClean="0">
                <a:latin typeface="+mn-lt"/>
                <a:ea typeface="맑은 고딕" pitchFamily="50" charset="-127"/>
              </a:rPr>
              <a:t>Korea </a:t>
            </a:r>
            <a:r>
              <a:rPr lang="en-US" altLang="ko-KR" sz="2000" i="1" dirty="0">
                <a:latin typeface="+mn-lt"/>
                <a:ea typeface="맑은 고딕" pitchFamily="50" charset="-127"/>
              </a:rPr>
              <a:t>was a victory.” </a:t>
            </a:r>
          </a:p>
          <a:p>
            <a:pPr>
              <a:defRPr/>
            </a:pPr>
            <a:endParaRPr lang="en-US" altLang="ko-KR" sz="2000" i="1" dirty="0">
              <a:latin typeface="+mn-lt"/>
              <a:ea typeface="맑은 고딕" pitchFamily="50" charset="-127"/>
            </a:endParaRPr>
          </a:p>
          <a:p>
            <a:pPr>
              <a:defRPr/>
            </a:pPr>
            <a:r>
              <a:rPr lang="en-US" altLang="ko-KR" i="1" dirty="0">
                <a:latin typeface="+mn-lt"/>
                <a:ea typeface="맑은 고딕" pitchFamily="50" charset="-127"/>
              </a:rPr>
              <a:t>“When 50 million South Koreans live in freedom - a vibrant democracy, one of the world’s most dynamic economies, in stark contrast to the repression and poverty of the North - that’s a victory; that’s your legacy.”</a:t>
            </a:r>
          </a:p>
          <a:p>
            <a:pPr>
              <a:defRPr/>
            </a:pPr>
            <a:endParaRPr lang="en-US" altLang="ko-KR" sz="2000" i="1" dirty="0">
              <a:latin typeface="+mn-lt"/>
              <a:ea typeface="맑은 고딕" pitchFamily="50" charset="-127"/>
            </a:endParaRPr>
          </a:p>
          <a:p>
            <a:pPr>
              <a:defRPr/>
            </a:pPr>
            <a:r>
              <a:rPr lang="en-US" altLang="ko-KR" i="1" dirty="0">
                <a:latin typeface="+mn-lt"/>
                <a:ea typeface="맑은 고딕" pitchFamily="50" charset="-127"/>
              </a:rPr>
              <a:t>-President </a:t>
            </a:r>
            <a:r>
              <a:rPr lang="en-US" altLang="ko-KR" i="1" dirty="0" err="1">
                <a:latin typeface="+mn-lt"/>
                <a:ea typeface="맑은 고딕" pitchFamily="50" charset="-127"/>
              </a:rPr>
              <a:t>Obama</a:t>
            </a:r>
            <a:r>
              <a:rPr lang="en-US" altLang="ko-KR" i="1" dirty="0">
                <a:latin typeface="+mn-lt"/>
                <a:ea typeface="맑은 고딕" pitchFamily="50" charset="-127"/>
              </a:rPr>
              <a:t> at 60</a:t>
            </a:r>
            <a:r>
              <a:rPr lang="en-US" altLang="ko-KR" i="1" baseline="30000" dirty="0">
                <a:latin typeface="+mn-lt"/>
                <a:ea typeface="맑은 고딕" pitchFamily="50" charset="-127"/>
              </a:rPr>
              <a:t>th</a:t>
            </a:r>
            <a:r>
              <a:rPr lang="en-US" altLang="ko-KR" i="1" dirty="0">
                <a:latin typeface="+mn-lt"/>
                <a:ea typeface="맑은 고딕" pitchFamily="50" charset="-127"/>
              </a:rPr>
              <a:t> Anniversary of</a:t>
            </a:r>
            <a:r>
              <a:rPr lang="ko-KR" altLang="en-US" i="1" dirty="0">
                <a:latin typeface="+mn-lt"/>
                <a:ea typeface="맑은 고딕" pitchFamily="50" charset="-127"/>
              </a:rPr>
              <a:t> </a:t>
            </a:r>
            <a:r>
              <a:rPr lang="en-US" altLang="ko-KR" i="1" dirty="0">
                <a:latin typeface="+mn-lt"/>
                <a:ea typeface="맑은 고딕" pitchFamily="50" charset="-127"/>
              </a:rPr>
              <a:t>the Korean War </a:t>
            </a:r>
            <a:r>
              <a:rPr lang="en-US" altLang="ko-KR" i="1" dirty="0" smtClean="0">
                <a:latin typeface="+mn-lt"/>
                <a:ea typeface="맑은 고딕" pitchFamily="50" charset="-127"/>
              </a:rPr>
              <a:t>Armistice</a:t>
            </a:r>
            <a:r>
              <a:rPr lang="ko-KR" altLang="en-US" i="1" dirty="0" smtClean="0">
                <a:latin typeface="+mn-lt"/>
                <a:ea typeface="맑은 고딕" pitchFamily="50" charset="-127"/>
              </a:rPr>
              <a:t> </a:t>
            </a:r>
            <a:r>
              <a:rPr lang="en-US" altLang="ko-KR" i="1" dirty="0" smtClean="0">
                <a:latin typeface="+mn-lt"/>
                <a:ea typeface="맑은 고딕" pitchFamily="50" charset="-127"/>
              </a:rPr>
              <a:t>(</a:t>
            </a:r>
            <a:r>
              <a:rPr lang="en-US" altLang="ko-KR" i="1" dirty="0">
                <a:latin typeface="+mn-lt"/>
                <a:ea typeface="맑은 고딕" pitchFamily="50" charset="-127"/>
              </a:rPr>
              <a:t>Jul 27, 2013</a:t>
            </a:r>
            <a:r>
              <a:rPr lang="en-US" altLang="ko-KR" i="1" dirty="0" smtClean="0">
                <a:latin typeface="+mn-lt"/>
                <a:ea typeface="맑은 고딕" pitchFamily="50" charset="-127"/>
              </a:rPr>
              <a:t>)</a:t>
            </a:r>
          </a:p>
          <a:p>
            <a:pPr>
              <a:defRPr/>
            </a:pPr>
            <a:endParaRPr lang="en-US" altLang="ko-KR" i="1" dirty="0">
              <a:latin typeface="+mn-lt"/>
              <a:ea typeface="맑은 고딕" pitchFamily="50" charset="-127"/>
            </a:endParaRPr>
          </a:p>
        </p:txBody>
      </p:sp>
      <p:pic>
        <p:nvPicPr>
          <p:cNvPr id="5" name="Picture 4" descr="C:\Documents and Settings\MOFAT\바탕 화면\ppt\2013\계명대(8.7)\ppt 사진\오바마 정전 60주년.jpg"/>
          <p:cNvPicPr>
            <a:picLocks noChangeAspect="1" noChangeArrowheads="1"/>
          </p:cNvPicPr>
          <p:nvPr/>
        </p:nvPicPr>
        <p:blipFill>
          <a:blip r:embed="rId2" cstate="print"/>
          <a:srcRect/>
          <a:stretch>
            <a:fillRect/>
          </a:stretch>
        </p:blipFill>
        <p:spPr bwMode="auto">
          <a:xfrm>
            <a:off x="593512" y="1147947"/>
            <a:ext cx="2542686" cy="5242157"/>
          </a:xfrm>
          <a:prstGeom prst="rect">
            <a:avLst/>
          </a:prstGeom>
          <a:noFill/>
          <a:ln w="9525">
            <a:noFill/>
            <a:miter lim="800000"/>
            <a:headEnd/>
            <a:tailEnd/>
          </a:ln>
        </p:spPr>
      </p:pic>
      <p:sp>
        <p:nvSpPr>
          <p:cNvPr id="7" name="Title 9"/>
          <p:cNvSpPr>
            <a:spLocks noGrp="1"/>
          </p:cNvSpPr>
          <p:nvPr>
            <p:ph type="title"/>
          </p:nvPr>
        </p:nvSpPr>
        <p:spPr>
          <a:xfrm>
            <a:off x="357188" y="201613"/>
            <a:ext cx="8429625" cy="563562"/>
          </a:xfrm>
        </p:spPr>
        <p:txBody>
          <a:bodyPr/>
          <a:lstStyle/>
          <a:p>
            <a:r>
              <a:rPr lang="en-US" dirty="0" smtClean="0"/>
              <a:t>Korea-U.S. Alliance: Korean War Armistice</a:t>
            </a:r>
            <a:endParaRPr lang="en-US" dirty="0"/>
          </a:p>
        </p:txBody>
      </p:sp>
    </p:spTree>
    <p:extLst>
      <p:ext uri="{BB962C8B-B14F-4D97-AF65-F5344CB8AC3E}">
        <p14:creationId xmlns:p14="http://schemas.microsoft.com/office/powerpoint/2010/main" val="3266894299"/>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26722" y="6345009"/>
            <a:ext cx="3960091" cy="369332"/>
          </a:xfrm>
          <a:prstGeom prst="rect">
            <a:avLst/>
          </a:prstGeom>
          <a:noFill/>
        </p:spPr>
        <p:txBody>
          <a:bodyPr wrap="square" rtlCol="0">
            <a:spAutoFit/>
          </a:bodyPr>
          <a:lstStyle/>
          <a:p>
            <a:r>
              <a:rPr lang="en-US" dirty="0" smtClean="0"/>
              <a:t>For more information: </a:t>
            </a:r>
            <a:r>
              <a:rPr lang="en-US" dirty="0" err="1" smtClean="0"/>
              <a:t>kwmf.org</a:t>
            </a:r>
            <a:endParaRPr lang="en-US" dirty="0"/>
          </a:p>
        </p:txBody>
      </p:sp>
      <p:pic>
        <p:nvPicPr>
          <p:cNvPr id="8" name="Picture 7" descr="Screenshot 2014-04-21 14.03.30.png"/>
          <p:cNvPicPr>
            <a:picLocks noChangeAspect="1"/>
          </p:cNvPicPr>
          <p:nvPr/>
        </p:nvPicPr>
        <p:blipFill>
          <a:blip r:embed="rId2">
            <a:alphaModFix amt="67000"/>
            <a:extLst>
              <a:ext uri="{28A0092B-C50C-407E-A947-70E740481C1C}">
                <a14:useLocalDpi xmlns:a14="http://schemas.microsoft.com/office/drawing/2010/main" val="0"/>
              </a:ext>
            </a:extLst>
          </a:blip>
          <a:stretch>
            <a:fillRect/>
          </a:stretch>
        </p:blipFill>
        <p:spPr>
          <a:xfrm>
            <a:off x="4208596" y="3546380"/>
            <a:ext cx="4916797" cy="2139412"/>
          </a:xfrm>
          <a:prstGeom prst="rect">
            <a:avLst/>
          </a:prstGeom>
          <a:ln>
            <a:noFill/>
          </a:ln>
          <a:effectLst>
            <a:softEdge rad="112500"/>
          </a:effectLst>
        </p:spPr>
      </p:pic>
      <p:pic>
        <p:nvPicPr>
          <p:cNvPr id="12" name="Picture 11" descr="KWMF.jpg"/>
          <p:cNvPicPr>
            <a:picLocks noChangeAspect="1"/>
          </p:cNvPicPr>
          <p:nvPr/>
        </p:nvPicPr>
        <p:blipFill rotWithShape="1">
          <a:blip r:embed="rId3">
            <a:extLst>
              <a:ext uri="{BEBA8EAE-BF5A-486C-A8C5-ECC9F3942E4B}">
                <a14:imgProps xmlns:a14="http://schemas.microsoft.com/office/drawing/2010/main">
                  <a14:imgLayer r:embed="rId4">
                    <a14:imgEffect>
                      <a14:backgroundRemoval t="10783" b="99557" l="0" r="79883">
                        <a14:foregroundMark x1="56738" y1="25406" x2="56738" y2="25406"/>
                        <a14:foregroundMark x1="52441" y1="23043" x2="52441" y2="23043"/>
                        <a14:foregroundMark x1="65234" y1="60709" x2="65234" y2="60709"/>
                        <a14:foregroundMark x1="63379" y1="45495" x2="70996" y2="49631"/>
                        <a14:foregroundMark x1="70703" y1="49926" x2="75391" y2="52290"/>
                        <a14:foregroundMark x1="75586" y1="53176" x2="78613" y2="71640"/>
                        <a14:foregroundMark x1="78613" y1="73412" x2="79102" y2="90694"/>
                        <a14:foregroundMark x1="59863" y1="23191" x2="63672" y2="35007"/>
                        <a14:foregroundMark x1="63672" y1="35746" x2="62598" y2="40030"/>
                        <a14:foregroundMark x1="62402" y1="40325" x2="61914" y2="44165"/>
                        <a14:foregroundMark x1="54688" y1="21123" x2="50977" y2="25406"/>
                        <a14:foregroundMark x1="50879" y1="26145" x2="50684" y2="34712"/>
                        <a14:foregroundMark x1="12598" y1="84195" x2="11523" y2="90103"/>
                        <a14:foregroundMark x1="11621" y1="93353" x2="10254" y2="99261"/>
                        <a14:foregroundMark x1="78613" y1="90842" x2="79980" y2="99557"/>
                        <a14:backgroundMark x1="62109" y1="44313" x2="64453" y2="45790"/>
                      </a14:backgroundRemoval>
                    </a14:imgEffect>
                  </a14:imgLayer>
                </a14:imgProps>
              </a:ext>
              <a:ext uri="{28A0092B-C50C-407E-A947-70E740481C1C}">
                <a14:useLocalDpi xmlns:a14="http://schemas.microsoft.com/office/drawing/2010/main"/>
              </a:ext>
            </a:extLst>
          </a:blip>
          <a:srcRect b="24987"/>
          <a:stretch/>
        </p:blipFill>
        <p:spPr>
          <a:xfrm>
            <a:off x="4155122" y="3692564"/>
            <a:ext cx="5589217" cy="2771892"/>
          </a:xfrm>
          <a:prstGeom prst="rect">
            <a:avLst/>
          </a:prstGeom>
        </p:spPr>
      </p:pic>
      <p:cxnSp>
        <p:nvCxnSpPr>
          <p:cNvPr id="14" name="Straight Arrow Connector 13"/>
          <p:cNvCxnSpPr/>
          <p:nvPr/>
        </p:nvCxnSpPr>
        <p:spPr bwMode="auto">
          <a:xfrm flipV="1">
            <a:off x="6684211" y="2586790"/>
            <a:ext cx="267368" cy="1270000"/>
          </a:xfrm>
          <a:prstGeom prst="straightConnector1">
            <a:avLst/>
          </a:prstGeom>
          <a:ln>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13" name="TextBox 12"/>
          <p:cNvSpPr txBox="1"/>
          <p:nvPr/>
        </p:nvSpPr>
        <p:spPr>
          <a:xfrm>
            <a:off x="4696686" y="999847"/>
            <a:ext cx="3426075" cy="400110"/>
          </a:xfrm>
          <a:prstGeom prst="rect">
            <a:avLst/>
          </a:prstGeom>
          <a:noFill/>
        </p:spPr>
        <p:txBody>
          <a:bodyPr wrap="square" rtlCol="0">
            <a:spAutoFit/>
          </a:bodyPr>
          <a:lstStyle/>
          <a:p>
            <a:r>
              <a:rPr lang="en-US" sz="2000" b="1" dirty="0" smtClean="0"/>
              <a:t>San Francisco, CA</a:t>
            </a:r>
            <a:endParaRPr lang="en-US" sz="2000" b="1" dirty="0"/>
          </a:p>
        </p:txBody>
      </p:sp>
      <p:sp>
        <p:nvSpPr>
          <p:cNvPr id="15" name="Title 9"/>
          <p:cNvSpPr>
            <a:spLocks noGrp="1"/>
          </p:cNvSpPr>
          <p:nvPr>
            <p:ph type="title"/>
          </p:nvPr>
        </p:nvSpPr>
        <p:spPr>
          <a:xfrm>
            <a:off x="357188" y="201613"/>
            <a:ext cx="8429625" cy="563562"/>
          </a:xfrm>
        </p:spPr>
        <p:txBody>
          <a:bodyPr/>
          <a:lstStyle/>
          <a:p>
            <a:r>
              <a:rPr lang="en-US" dirty="0" smtClean="0"/>
              <a:t>Korea-U.S. Alliance: Korean War Memorials</a:t>
            </a:r>
            <a:endParaRPr lang="en-US" dirty="0"/>
          </a:p>
        </p:txBody>
      </p:sp>
      <p:pic>
        <p:nvPicPr>
          <p:cNvPr id="2" name="Picture 1" descr="625한국전쟁기념재단 광고.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167" y="999847"/>
            <a:ext cx="4069316" cy="5679384"/>
          </a:xfrm>
          <a:prstGeom prst="rect">
            <a:avLst/>
          </a:prstGeom>
        </p:spPr>
      </p:pic>
      <p:pic>
        <p:nvPicPr>
          <p:cNvPr id="5" name="Picture 4" descr="Screen Shot 2013-11-12 at 4.46.47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84482" y="1481016"/>
            <a:ext cx="4599458" cy="2211548"/>
          </a:xfrm>
          <a:prstGeom prst="ellipse">
            <a:avLst/>
          </a:prstGeom>
          <a:ln>
            <a:noFill/>
          </a:ln>
          <a:effectLst>
            <a:softEdge rad="112500"/>
          </a:effectLst>
        </p:spPr>
      </p:pic>
    </p:spTree>
    <p:extLst>
      <p:ext uri="{BB962C8B-B14F-4D97-AF65-F5344CB8AC3E}">
        <p14:creationId xmlns:p14="http://schemas.microsoft.com/office/powerpoint/2010/main" val="3265809848"/>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international.nd.edu/assets/73653/11_4_08_outside_class_2.jpg"/>
          <p:cNvPicPr>
            <a:picLocks noChangeAspect="1" noChangeArrowheads="1"/>
          </p:cNvPicPr>
          <p:nvPr/>
        </p:nvPicPr>
        <p:blipFill>
          <a:blip r:embed="rId2" cstate="print"/>
          <a:srcRect/>
          <a:stretch>
            <a:fillRect/>
          </a:stretch>
        </p:blipFill>
        <p:spPr bwMode="auto">
          <a:xfrm>
            <a:off x="0" y="1189738"/>
            <a:ext cx="9144000" cy="5303493"/>
          </a:xfrm>
          <a:prstGeom prst="rect">
            <a:avLst/>
          </a:prstGeom>
          <a:noFill/>
        </p:spPr>
      </p:pic>
      <p:sp>
        <p:nvSpPr>
          <p:cNvPr id="4" name="TextBox 3"/>
          <p:cNvSpPr txBox="1">
            <a:spLocks noChangeArrowheads="1"/>
          </p:cNvSpPr>
          <p:nvPr/>
        </p:nvSpPr>
        <p:spPr bwMode="auto">
          <a:xfrm>
            <a:off x="791571" y="4296369"/>
            <a:ext cx="1678552" cy="339295"/>
          </a:xfrm>
          <a:prstGeom prst="rect">
            <a:avLst/>
          </a:prstGeom>
          <a:noFill/>
          <a:ln w="9525">
            <a:noFill/>
            <a:miter lim="800000"/>
            <a:headEnd/>
            <a:tailEnd/>
          </a:ln>
        </p:spPr>
        <p:txBody>
          <a:bodyPr wrap="square">
            <a:spAutoFit/>
          </a:bodyPr>
          <a:lstStyle/>
          <a:p>
            <a:endParaRPr lang="en-US" dirty="0">
              <a:solidFill>
                <a:srgbClr val="002060"/>
              </a:solidFill>
              <a:latin typeface="Tahoma" pitchFamily="34" charset="0"/>
              <a:cs typeface="Tahoma" pitchFamily="34" charset="0"/>
            </a:endParaRPr>
          </a:p>
        </p:txBody>
      </p:sp>
      <p:sp>
        <p:nvSpPr>
          <p:cNvPr id="5" name="Rectangle 4"/>
          <p:cNvSpPr/>
          <p:nvPr/>
        </p:nvSpPr>
        <p:spPr>
          <a:xfrm>
            <a:off x="614149" y="1453804"/>
            <a:ext cx="8425941" cy="1730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cs typeface="Tahoma" pitchFamily="34" charset="0"/>
              </a:rPr>
              <a:t>According to the Institute of International Education, </a:t>
            </a:r>
          </a:p>
          <a:p>
            <a:pPr algn="ctr"/>
            <a:r>
              <a:rPr lang="en-US" sz="2400" dirty="0" smtClean="0">
                <a:solidFill>
                  <a:schemeClr val="bg1"/>
                </a:solidFill>
                <a:cs typeface="Tahoma" pitchFamily="34" charset="0"/>
              </a:rPr>
              <a:t>Korea ranks </a:t>
            </a:r>
            <a:r>
              <a:rPr lang="en-US" sz="3200" b="1" dirty="0" smtClean="0">
                <a:solidFill>
                  <a:srgbClr val="FFFF00"/>
                </a:solidFill>
                <a:cs typeface="Tahoma" pitchFamily="34" charset="0"/>
              </a:rPr>
              <a:t>3</a:t>
            </a:r>
            <a:r>
              <a:rPr lang="en-US" sz="3200" b="1" baseline="30000" dirty="0" smtClean="0">
                <a:solidFill>
                  <a:srgbClr val="FFFF00"/>
                </a:solidFill>
                <a:cs typeface="Tahoma" pitchFamily="34" charset="0"/>
              </a:rPr>
              <a:t>rd</a:t>
            </a:r>
            <a:r>
              <a:rPr lang="en-US" sz="2400" dirty="0" smtClean="0">
                <a:solidFill>
                  <a:schemeClr val="bg1"/>
                </a:solidFill>
                <a:cs typeface="Tahoma" pitchFamily="34" charset="0"/>
              </a:rPr>
              <a:t> in international students in the U.S. </a:t>
            </a:r>
          </a:p>
          <a:p>
            <a:pPr algn="ctr"/>
            <a:endParaRPr lang="en-US" sz="2400" dirty="0">
              <a:solidFill>
                <a:schemeClr val="bg1"/>
              </a:solidFill>
              <a:cs typeface="Tahoma" pitchFamily="34" charset="0"/>
            </a:endParaRPr>
          </a:p>
          <a:p>
            <a:pPr algn="ctr"/>
            <a:r>
              <a:rPr lang="en-US" sz="2400" dirty="0" smtClean="0">
                <a:solidFill>
                  <a:schemeClr val="bg1"/>
                </a:solidFill>
                <a:cs typeface="Tahoma" pitchFamily="34" charset="0"/>
              </a:rPr>
              <a:t>with </a:t>
            </a:r>
            <a:r>
              <a:rPr lang="en-US" altLang="ko-KR" sz="2400" dirty="0">
                <a:solidFill>
                  <a:schemeClr val="bg1"/>
                </a:solidFill>
                <a:cs typeface="Tahoma" pitchFamily="34" charset="0"/>
              </a:rPr>
              <a:t>91,693</a:t>
            </a:r>
            <a:r>
              <a:rPr lang="en-US" sz="2400" dirty="0" smtClean="0">
                <a:solidFill>
                  <a:schemeClr val="bg1"/>
                </a:solidFill>
                <a:cs typeface="Tahoma" pitchFamily="34" charset="0"/>
              </a:rPr>
              <a:t> Korean students</a:t>
            </a:r>
            <a:r>
              <a:rPr lang="ko-KR" altLang="en-US" sz="2400" dirty="0" smtClean="0">
                <a:solidFill>
                  <a:schemeClr val="bg1"/>
                </a:solidFill>
                <a:cs typeface="Tahoma" pitchFamily="34" charset="0"/>
              </a:rPr>
              <a:t>                               </a:t>
            </a:r>
            <a:endParaRPr lang="en-US" altLang="ko-KR" sz="2400" dirty="0" smtClean="0">
              <a:solidFill>
                <a:schemeClr val="bg1"/>
              </a:solidFill>
              <a:cs typeface="Tahoma" pitchFamily="34" charset="0"/>
            </a:endParaRPr>
          </a:p>
          <a:p>
            <a:pPr algn="ctr"/>
            <a:r>
              <a:rPr lang="ko-KR" altLang="ko-KR" sz="2400" dirty="0">
                <a:solidFill>
                  <a:schemeClr val="bg1"/>
                </a:solidFill>
                <a:cs typeface="Tahoma" pitchFamily="34" charset="0"/>
              </a:rPr>
              <a:t> </a:t>
            </a:r>
            <a:r>
              <a:rPr lang="ko-KR" altLang="en-US" sz="2400" dirty="0" smtClean="0">
                <a:solidFill>
                  <a:schemeClr val="bg1"/>
                </a:solidFill>
                <a:cs typeface="Tahoma" pitchFamily="34" charset="0"/>
              </a:rPr>
              <a:t>               </a:t>
            </a:r>
            <a:r>
              <a:rPr lang="en-US" sz="2400" dirty="0" smtClean="0">
                <a:solidFill>
                  <a:schemeClr val="bg1"/>
                </a:solidFill>
                <a:cs typeface="Tahoma" pitchFamily="34" charset="0"/>
              </a:rPr>
              <a:t>in the 2013-14 academic year. </a:t>
            </a:r>
          </a:p>
        </p:txBody>
      </p:sp>
      <p:sp>
        <p:nvSpPr>
          <p:cNvPr id="8" name="Title 1"/>
          <p:cNvSpPr>
            <a:spLocks noGrp="1"/>
          </p:cNvSpPr>
          <p:nvPr>
            <p:ph type="title"/>
          </p:nvPr>
        </p:nvSpPr>
        <p:spPr>
          <a:xfrm>
            <a:off x="357188" y="241717"/>
            <a:ext cx="8429625" cy="563562"/>
          </a:xfrm>
        </p:spPr>
        <p:txBody>
          <a:bodyPr>
            <a:noAutofit/>
          </a:bodyPr>
          <a:lstStyle/>
          <a:p>
            <a:r>
              <a:rPr lang="en-US" dirty="0" smtClean="0"/>
              <a:t>People to People Ties : </a:t>
            </a:r>
            <a:r>
              <a:rPr lang="en-US" sz="2000" dirty="0" smtClean="0"/>
              <a:t>Korean Int’l Students</a:t>
            </a:r>
            <a:r>
              <a:rPr lang="en-US" sz="2000" baseline="0" dirty="0" smtClean="0"/>
              <a:t> in</a:t>
            </a:r>
            <a:r>
              <a:rPr lang="en-US" sz="2000" dirty="0" smtClean="0"/>
              <a:t> U.S.</a:t>
            </a:r>
            <a:endParaRPr lang="en-US" sz="2000" dirty="0"/>
          </a:p>
        </p:txBody>
      </p:sp>
    </p:spTree>
    <p:extLst>
      <p:ext uri="{BB962C8B-B14F-4D97-AF65-F5344CB8AC3E}">
        <p14:creationId xmlns:p14="http://schemas.microsoft.com/office/powerpoint/2010/main" val="926503689"/>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8089" y="2664139"/>
            <a:ext cx="6556022" cy="3635022"/>
          </a:xfrm>
        </p:spPr>
        <p:txBody>
          <a:bodyPr>
            <a:normAutofit/>
          </a:bodyPr>
          <a:lstStyle/>
          <a:p>
            <a:r>
              <a:rPr lang="en-US" sz="3600" dirty="0" smtClean="0"/>
              <a:t>Part 1 : Korea Now</a:t>
            </a:r>
          </a:p>
          <a:p>
            <a:r>
              <a:rPr lang="en-US" sz="3600" dirty="0" smtClean="0"/>
              <a:t>Part 2 : </a:t>
            </a:r>
            <a:r>
              <a:rPr lang="en-US" sz="3600" dirty="0" smtClean="0"/>
              <a:t>Korea</a:t>
            </a:r>
            <a:r>
              <a:rPr lang="en-US" sz="3600" dirty="0" smtClean="0"/>
              <a:t>-U.S. Alliance</a:t>
            </a:r>
          </a:p>
          <a:p>
            <a:r>
              <a:rPr lang="en-US" sz="3600" dirty="0" smtClean="0"/>
              <a:t>Part </a:t>
            </a:r>
            <a:r>
              <a:rPr lang="en-US" sz="3600" dirty="0" smtClean="0"/>
              <a:t>3 </a:t>
            </a:r>
            <a:r>
              <a:rPr lang="en-US" sz="3600" dirty="0" smtClean="0"/>
              <a:t>: KORUS </a:t>
            </a:r>
            <a:r>
              <a:rPr lang="en-US" sz="3600" dirty="0" smtClean="0"/>
              <a:t>FTA</a:t>
            </a:r>
            <a:endParaRPr lang="en-US" sz="3600" dirty="0" smtClean="0"/>
          </a:p>
        </p:txBody>
      </p:sp>
      <p:sp>
        <p:nvSpPr>
          <p:cNvPr id="7" name="Rectangle 6"/>
          <p:cNvSpPr/>
          <p:nvPr/>
        </p:nvSpPr>
        <p:spPr>
          <a:xfrm>
            <a:off x="2715313" y="715971"/>
            <a:ext cx="2928281" cy="923330"/>
          </a:xfrm>
          <a:prstGeom prst="rect">
            <a:avLst/>
          </a:prstGeom>
        </p:spPr>
        <p:style>
          <a:lnRef idx="0">
            <a:schemeClr val="accent1"/>
          </a:lnRef>
          <a:fillRef idx="3">
            <a:schemeClr val="accent1"/>
          </a:fillRef>
          <a:effectRef idx="3">
            <a:schemeClr val="accent1"/>
          </a:effectRef>
          <a:fontRef idx="minor">
            <a:schemeClr val="lt1"/>
          </a:fontRef>
        </p:style>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Contents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88195328"/>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791571" y="4296369"/>
            <a:ext cx="1678552" cy="339295"/>
          </a:xfrm>
          <a:prstGeom prst="rect">
            <a:avLst/>
          </a:prstGeom>
          <a:noFill/>
          <a:ln w="9525">
            <a:noFill/>
            <a:miter lim="800000"/>
            <a:headEnd/>
            <a:tailEnd/>
          </a:ln>
        </p:spPr>
        <p:txBody>
          <a:bodyPr wrap="square">
            <a:spAutoFit/>
          </a:bodyPr>
          <a:lstStyle/>
          <a:p>
            <a:endParaRPr lang="en-US" dirty="0">
              <a:solidFill>
                <a:srgbClr val="002060"/>
              </a:solidFill>
              <a:latin typeface="Tahoma" pitchFamily="34" charset="0"/>
              <a:cs typeface="Tahoma" pitchFamily="34" charset="0"/>
            </a:endParaRPr>
          </a:p>
        </p:txBody>
      </p:sp>
      <p:sp>
        <p:nvSpPr>
          <p:cNvPr id="5" name="Rectangle 4"/>
          <p:cNvSpPr/>
          <p:nvPr/>
        </p:nvSpPr>
        <p:spPr>
          <a:xfrm>
            <a:off x="949158" y="5160211"/>
            <a:ext cx="7663866" cy="1543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In the 2013-2014 academic year, more than 91,000 Korean Students are studying in the United States, of which nearby 30,000 </a:t>
            </a:r>
            <a:r>
              <a:rPr lang="en-US" sz="2000" u="sng" dirty="0" smtClean="0">
                <a:solidFill>
                  <a:srgbClr val="FF0000"/>
                </a:solidFill>
              </a:rPr>
              <a:t>(almost 30% of all)</a:t>
            </a:r>
            <a:r>
              <a:rPr lang="en-US" sz="2000" dirty="0" smtClean="0">
                <a:solidFill>
                  <a:srgbClr val="000000"/>
                </a:solidFill>
              </a:rPr>
              <a:t> studied </a:t>
            </a:r>
            <a:r>
              <a:rPr lang="en-US" sz="2000" dirty="0">
                <a:solidFill>
                  <a:srgbClr val="000000"/>
                </a:solidFill>
              </a:rPr>
              <a:t>a STEM field</a:t>
            </a:r>
            <a:r>
              <a:rPr lang="en-US" sz="2000" dirty="0" smtClean="0">
                <a:solidFill>
                  <a:srgbClr val="000000"/>
                </a:solidFill>
              </a:rPr>
              <a:t>.</a:t>
            </a:r>
          </a:p>
        </p:txBody>
      </p:sp>
      <p:sp>
        <p:nvSpPr>
          <p:cNvPr id="8" name="Title 1"/>
          <p:cNvSpPr>
            <a:spLocks noGrp="1"/>
          </p:cNvSpPr>
          <p:nvPr>
            <p:ph type="title"/>
          </p:nvPr>
        </p:nvSpPr>
        <p:spPr>
          <a:xfrm>
            <a:off x="357188" y="241717"/>
            <a:ext cx="8429625" cy="563562"/>
          </a:xfrm>
        </p:spPr>
        <p:txBody>
          <a:bodyPr>
            <a:noAutofit/>
          </a:bodyPr>
          <a:lstStyle/>
          <a:p>
            <a:r>
              <a:rPr lang="en-US" dirty="0" smtClean="0"/>
              <a:t>People to People Ties : STEM majors</a:t>
            </a:r>
            <a:endParaRPr lang="en-US" sz="2000" dirty="0"/>
          </a:p>
        </p:txBody>
      </p:sp>
      <p:pic>
        <p:nvPicPr>
          <p:cNvPr id="2" name="Picture 1" descr="stem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188" y="1046079"/>
            <a:ext cx="3706812" cy="4114132"/>
          </a:xfrm>
          <a:prstGeom prst="rect">
            <a:avLst/>
          </a:prstGeom>
        </p:spPr>
      </p:pic>
      <p:pic>
        <p:nvPicPr>
          <p:cNvPr id="9" name="Picture 8" descr="Professional Visas for Korea.jpg"/>
          <p:cNvPicPr>
            <a:picLocks noChangeAspect="1"/>
          </p:cNvPicPr>
          <p:nvPr/>
        </p:nvPicPr>
        <p:blipFill rotWithShape="1">
          <a:blip r:embed="rId3">
            <a:extLst>
              <a:ext uri="{28A0092B-C50C-407E-A947-70E740481C1C}">
                <a14:useLocalDpi xmlns:a14="http://schemas.microsoft.com/office/drawing/2010/main"/>
              </a:ext>
            </a:extLst>
          </a:blip>
          <a:srcRect b="17470"/>
          <a:stretch/>
        </p:blipFill>
        <p:spPr>
          <a:xfrm>
            <a:off x="4064000" y="898858"/>
            <a:ext cx="4964240" cy="4354932"/>
          </a:xfrm>
          <a:prstGeom prst="rect">
            <a:avLst/>
          </a:prstGeom>
        </p:spPr>
      </p:pic>
    </p:spTree>
    <p:extLst>
      <p:ext uri="{BB962C8B-B14F-4D97-AF65-F5344CB8AC3E}">
        <p14:creationId xmlns:p14="http://schemas.microsoft.com/office/powerpoint/2010/main" val="859648500"/>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People to People Ties</a:t>
            </a:r>
            <a:r>
              <a:rPr lang="en-US" baseline="0" dirty="0" smtClean="0"/>
              <a:t> : </a:t>
            </a:r>
            <a:r>
              <a:rPr lang="en-US" dirty="0" smtClean="0"/>
              <a:t>H.R. 1812</a:t>
            </a:r>
            <a:endParaRPr lang="en-US" dirty="0"/>
          </a:p>
        </p:txBody>
      </p:sp>
      <p:graphicFrame>
        <p:nvGraphicFramePr>
          <p:cNvPr id="5" name="Chart 4"/>
          <p:cNvGraphicFramePr/>
          <p:nvPr>
            <p:extLst>
              <p:ext uri="{D42A27DB-BD31-4B8C-83A1-F6EECF244321}">
                <p14:modId xmlns:p14="http://schemas.microsoft.com/office/powerpoint/2010/main" val="2853106791"/>
              </p:ext>
            </p:extLst>
          </p:nvPr>
        </p:nvGraphicFramePr>
        <p:xfrm>
          <a:off x="357188" y="950065"/>
          <a:ext cx="8429625" cy="4410672"/>
        </p:xfrm>
        <a:graphic>
          <a:graphicData uri="http://schemas.openxmlformats.org/drawingml/2006/chart">
            <c:chart xmlns:c="http://schemas.openxmlformats.org/drawingml/2006/chart" xmlns:r="http://schemas.openxmlformats.org/officeDocument/2006/relationships" r:id="rId2"/>
          </a:graphicData>
        </a:graphic>
      </p:graphicFrame>
      <p:sp>
        <p:nvSpPr>
          <p:cNvPr id="7" name="Up Arrow 6"/>
          <p:cNvSpPr/>
          <p:nvPr/>
        </p:nvSpPr>
        <p:spPr bwMode="auto">
          <a:xfrm>
            <a:off x="1278493" y="1892910"/>
            <a:ext cx="1312665" cy="3120248"/>
          </a:xfrm>
          <a:prstGeom prst="upArrow">
            <a:avLst/>
          </a:prstGeom>
          <a:ln>
            <a:headEnd/>
            <a:tailEnd/>
          </a:ln>
        </p:spPr>
        <p:style>
          <a:lnRef idx="1">
            <a:schemeClr val="accent6"/>
          </a:lnRef>
          <a:fillRef idx="2">
            <a:schemeClr val="accent6"/>
          </a:fillRef>
          <a:effectRef idx="1">
            <a:schemeClr val="accent6"/>
          </a:effectRef>
          <a:fontRef idx="minor">
            <a:schemeClr val="dk1"/>
          </a:fontRef>
        </p:style>
        <p:txBody>
          <a:bodyPr wrap="none" rtlCol="0" anchor="ctr"/>
          <a:lstStyle/>
          <a:p>
            <a:pPr algn="ctr">
              <a:spcBef>
                <a:spcPct val="0"/>
              </a:spcBef>
            </a:pPr>
            <a:endParaRPr lang="en-US" sz="180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endParaRPr>
          </a:p>
        </p:txBody>
      </p:sp>
      <p:sp>
        <p:nvSpPr>
          <p:cNvPr id="8" name="TextBox 7"/>
          <p:cNvSpPr txBox="1"/>
          <p:nvPr/>
        </p:nvSpPr>
        <p:spPr>
          <a:xfrm>
            <a:off x="3462063" y="3195815"/>
            <a:ext cx="942786" cy="369332"/>
          </a:xfrm>
          <a:prstGeom prst="rect">
            <a:avLst/>
          </a:prstGeom>
          <a:noFill/>
        </p:spPr>
        <p:txBody>
          <a:bodyPr wrap="square" rtlCol="0">
            <a:spAutoFit/>
          </a:bodyPr>
          <a:lstStyle/>
          <a:p>
            <a:r>
              <a:rPr lang="en-US" b="1" dirty="0">
                <a:solidFill>
                  <a:srgbClr val="FF0000"/>
                </a:solidFill>
              </a:rPr>
              <a:t>5,400</a:t>
            </a:r>
          </a:p>
        </p:txBody>
      </p:sp>
      <p:sp>
        <p:nvSpPr>
          <p:cNvPr id="9" name="TextBox 8"/>
          <p:cNvSpPr txBox="1"/>
          <p:nvPr/>
        </p:nvSpPr>
        <p:spPr>
          <a:xfrm>
            <a:off x="5294425" y="4269607"/>
            <a:ext cx="942786" cy="369332"/>
          </a:xfrm>
          <a:prstGeom prst="rect">
            <a:avLst/>
          </a:prstGeom>
          <a:noFill/>
        </p:spPr>
        <p:txBody>
          <a:bodyPr wrap="square" rtlCol="0">
            <a:spAutoFit/>
          </a:bodyPr>
          <a:lstStyle/>
          <a:p>
            <a:r>
              <a:rPr lang="en-US" b="1" dirty="0" smtClean="0">
                <a:solidFill>
                  <a:srgbClr val="FF0000"/>
                </a:solidFill>
              </a:rPr>
              <a:t>1,400</a:t>
            </a:r>
            <a:endParaRPr lang="en-US" b="1" dirty="0">
              <a:solidFill>
                <a:srgbClr val="FF0000"/>
              </a:solidFill>
            </a:endParaRPr>
          </a:p>
        </p:txBody>
      </p:sp>
      <p:sp>
        <p:nvSpPr>
          <p:cNvPr id="10" name="TextBox 9"/>
          <p:cNvSpPr txBox="1"/>
          <p:nvPr/>
        </p:nvSpPr>
        <p:spPr>
          <a:xfrm>
            <a:off x="7074184" y="1776988"/>
            <a:ext cx="1123948" cy="400110"/>
          </a:xfrm>
          <a:prstGeom prst="rect">
            <a:avLst/>
          </a:prstGeom>
          <a:noFill/>
        </p:spPr>
        <p:txBody>
          <a:bodyPr wrap="square" rtlCol="0">
            <a:spAutoFit/>
          </a:bodyPr>
          <a:lstStyle/>
          <a:p>
            <a:r>
              <a:rPr lang="en-US" sz="2000" b="1" dirty="0" smtClean="0">
                <a:solidFill>
                  <a:srgbClr val="FF0000"/>
                </a:solidFill>
              </a:rPr>
              <a:t>10,500</a:t>
            </a:r>
            <a:endParaRPr lang="en-US" sz="2000" b="1" dirty="0">
              <a:solidFill>
                <a:srgbClr val="FF0000"/>
              </a:solidFill>
            </a:endParaRPr>
          </a:p>
        </p:txBody>
      </p:sp>
      <p:sp>
        <p:nvSpPr>
          <p:cNvPr id="11" name="TextBox 10"/>
          <p:cNvSpPr txBox="1"/>
          <p:nvPr/>
        </p:nvSpPr>
        <p:spPr>
          <a:xfrm>
            <a:off x="1621635" y="2980371"/>
            <a:ext cx="637628" cy="400110"/>
          </a:xfrm>
          <a:prstGeom prst="rect">
            <a:avLst/>
          </a:prstGeom>
          <a:noFill/>
        </p:spPr>
        <p:txBody>
          <a:bodyPr wrap="square" rtlCol="0">
            <a:spAutoFit/>
          </a:bodyPr>
          <a:lstStyle/>
          <a:p>
            <a:r>
              <a:rPr lang="en-US" sz="2000" b="1" dirty="0" smtClean="0"/>
              <a:t>E-4</a:t>
            </a:r>
          </a:p>
        </p:txBody>
      </p:sp>
      <p:sp>
        <p:nvSpPr>
          <p:cNvPr id="12" name="TextBox 11"/>
          <p:cNvSpPr txBox="1"/>
          <p:nvPr/>
        </p:nvSpPr>
        <p:spPr>
          <a:xfrm>
            <a:off x="1719513" y="4101408"/>
            <a:ext cx="539750" cy="646331"/>
          </a:xfrm>
          <a:prstGeom prst="rect">
            <a:avLst/>
          </a:prstGeom>
          <a:noFill/>
        </p:spPr>
        <p:txBody>
          <a:bodyPr wrap="square" rtlCol="0">
            <a:spAutoFit/>
          </a:bodyPr>
          <a:lstStyle/>
          <a:p>
            <a:r>
              <a:rPr lang="en-US" sz="3600" b="1" dirty="0" smtClean="0">
                <a:solidFill>
                  <a:srgbClr val="FF0000"/>
                </a:solidFill>
              </a:rPr>
              <a:t>0</a:t>
            </a:r>
          </a:p>
        </p:txBody>
      </p:sp>
      <p:sp>
        <p:nvSpPr>
          <p:cNvPr id="13" name="TextBox 12"/>
          <p:cNvSpPr txBox="1"/>
          <p:nvPr/>
        </p:nvSpPr>
        <p:spPr>
          <a:xfrm>
            <a:off x="1398808" y="1592322"/>
            <a:ext cx="1192350" cy="369332"/>
          </a:xfrm>
          <a:prstGeom prst="rect">
            <a:avLst/>
          </a:prstGeom>
          <a:noFill/>
        </p:spPr>
        <p:txBody>
          <a:bodyPr wrap="square" rtlCol="0">
            <a:spAutoFit/>
          </a:bodyPr>
          <a:lstStyle/>
          <a:p>
            <a:r>
              <a:rPr lang="en-US" b="1" dirty="0" smtClean="0">
                <a:solidFill>
                  <a:srgbClr val="FF0000"/>
                </a:solidFill>
              </a:rPr>
              <a:t>15,000</a:t>
            </a:r>
            <a:endParaRPr lang="en-US" b="1" dirty="0">
              <a:solidFill>
                <a:srgbClr val="FF0000"/>
              </a:solidFill>
            </a:endParaRPr>
          </a:p>
        </p:txBody>
      </p:sp>
      <p:sp>
        <p:nvSpPr>
          <p:cNvPr id="15" name="TextBox 14"/>
          <p:cNvSpPr txBox="1"/>
          <p:nvPr/>
        </p:nvSpPr>
        <p:spPr>
          <a:xfrm>
            <a:off x="3462063" y="4079909"/>
            <a:ext cx="1044459" cy="400110"/>
          </a:xfrm>
          <a:prstGeom prst="rect">
            <a:avLst/>
          </a:prstGeom>
          <a:noFill/>
        </p:spPr>
        <p:txBody>
          <a:bodyPr wrap="square" rtlCol="0">
            <a:spAutoFit/>
          </a:bodyPr>
          <a:lstStyle/>
          <a:p>
            <a:r>
              <a:rPr lang="en-US" sz="2000" b="1" dirty="0" smtClean="0">
                <a:solidFill>
                  <a:schemeClr val="bg1"/>
                </a:solidFill>
              </a:rPr>
              <a:t>H-1B</a:t>
            </a:r>
            <a:endParaRPr lang="en-US" sz="2000" b="1" dirty="0">
              <a:solidFill>
                <a:schemeClr val="bg1"/>
              </a:solidFill>
            </a:endParaRPr>
          </a:p>
        </p:txBody>
      </p:sp>
      <p:sp>
        <p:nvSpPr>
          <p:cNvPr id="16" name="TextBox 15"/>
          <p:cNvSpPr txBox="1"/>
          <p:nvPr/>
        </p:nvSpPr>
        <p:spPr>
          <a:xfrm>
            <a:off x="5294425" y="4655223"/>
            <a:ext cx="1044459" cy="400110"/>
          </a:xfrm>
          <a:prstGeom prst="rect">
            <a:avLst/>
          </a:prstGeom>
          <a:noFill/>
        </p:spPr>
        <p:txBody>
          <a:bodyPr wrap="square" rtlCol="0">
            <a:spAutoFit/>
          </a:bodyPr>
          <a:lstStyle/>
          <a:p>
            <a:r>
              <a:rPr lang="en-US" sz="2000" b="1" dirty="0" smtClean="0">
                <a:solidFill>
                  <a:schemeClr val="bg1"/>
                </a:solidFill>
              </a:rPr>
              <a:t>H-1B</a:t>
            </a:r>
            <a:endParaRPr lang="en-US" sz="2000" b="1" dirty="0">
              <a:solidFill>
                <a:schemeClr val="bg1"/>
              </a:solidFill>
            </a:endParaRPr>
          </a:p>
        </p:txBody>
      </p:sp>
      <p:sp>
        <p:nvSpPr>
          <p:cNvPr id="17" name="TextBox 16"/>
          <p:cNvSpPr txBox="1"/>
          <p:nvPr/>
        </p:nvSpPr>
        <p:spPr>
          <a:xfrm>
            <a:off x="357187" y="5369302"/>
            <a:ext cx="8429625" cy="1077218"/>
          </a:xfrm>
          <a:prstGeom prst="rect">
            <a:avLst/>
          </a:prstGeom>
          <a:noFill/>
        </p:spPr>
        <p:txBody>
          <a:bodyPr wrap="square" rtlCol="0">
            <a:spAutoFit/>
          </a:bodyPr>
          <a:lstStyle/>
          <a:p>
            <a:r>
              <a:rPr lang="en-US" sz="1600" dirty="0" smtClean="0"/>
              <a:t>U.S</a:t>
            </a:r>
            <a:r>
              <a:rPr lang="en-US" sz="1600" dirty="0"/>
              <a:t>. set aside 5,400 H-1B visas for nationals of Singapore and 1,400 H-1Bs for </a:t>
            </a:r>
            <a:r>
              <a:rPr lang="en-US" sz="1600" dirty="0" smtClean="0"/>
              <a:t>Chile </a:t>
            </a:r>
            <a:r>
              <a:rPr lang="en-US" sz="1600" dirty="0"/>
              <a:t>when the U.S. agreed to free trade agreements with the two nations. The U.S. even created 10,500 E-3 visas only for Australian professional workers when the U.S. entered a free trade agreement with Australia.</a:t>
            </a:r>
          </a:p>
        </p:txBody>
      </p:sp>
    </p:spTree>
    <p:extLst>
      <p:ext uri="{BB962C8B-B14F-4D97-AF65-F5344CB8AC3E}">
        <p14:creationId xmlns:p14="http://schemas.microsoft.com/office/powerpoint/2010/main" val="3265809848"/>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7"/>
                                        </p:tgtEl>
                                        <p:attrNameLst>
                                          <p:attrName>style.color</p:attrName>
                                        </p:attrNameLst>
                                      </p:cBhvr>
                                      <p:to>
                                        <a:schemeClr val="bg1"/>
                                      </p:to>
                                    </p:animClr>
                                    <p:animClr clrSpc="rgb" dir="cw">
                                      <p:cBhvr>
                                        <p:cTn id="7" dur="250" autoRev="1" fill="remove"/>
                                        <p:tgtEl>
                                          <p:spTgt spid="7"/>
                                        </p:tgtEl>
                                        <p:attrNameLst>
                                          <p:attrName>fillcolor</p:attrName>
                                        </p:attrNameLst>
                                      </p:cBhvr>
                                      <p:to>
                                        <a:schemeClr val="bg1"/>
                                      </p:to>
                                    </p:animClr>
                                    <p:set>
                                      <p:cBhvr>
                                        <p:cTn id="8" dur="250" autoRev="1" fill="remove"/>
                                        <p:tgtEl>
                                          <p:spTgt spid="7"/>
                                        </p:tgtEl>
                                        <p:attrNameLst>
                                          <p:attrName>fill.type</p:attrName>
                                        </p:attrNameLst>
                                      </p:cBhvr>
                                      <p:to>
                                        <p:strVal val="solid"/>
                                      </p:to>
                                    </p:set>
                                    <p:set>
                                      <p:cBhvr>
                                        <p:cTn id="9"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People to People Ties</a:t>
            </a:r>
            <a:r>
              <a:rPr lang="en-US" baseline="0" dirty="0" smtClean="0"/>
              <a:t> : </a:t>
            </a:r>
            <a:r>
              <a:rPr lang="en-US" dirty="0" smtClean="0"/>
              <a:t>H-1B for Korea</a:t>
            </a:r>
            <a:endParaRPr lang="en-US" dirty="0"/>
          </a:p>
        </p:txBody>
      </p:sp>
      <p:pic>
        <p:nvPicPr>
          <p:cNvPr id="4" name="Picture 3" descr="Screenshot 2014-09-10 14.03.50.png"/>
          <p:cNvPicPr>
            <a:picLocks noChangeAspect="1"/>
          </p:cNvPicPr>
          <p:nvPr/>
        </p:nvPicPr>
        <p:blipFill rotWithShape="1">
          <a:blip r:embed="rId2">
            <a:extLst>
              <a:ext uri="{28A0092B-C50C-407E-A947-70E740481C1C}">
                <a14:useLocalDpi xmlns:a14="http://schemas.microsoft.com/office/drawing/2010/main" val="0"/>
              </a:ext>
            </a:extLst>
          </a:blip>
          <a:srcRect t="6281"/>
          <a:stretch/>
        </p:blipFill>
        <p:spPr>
          <a:xfrm>
            <a:off x="159204" y="3638446"/>
            <a:ext cx="4229768" cy="2844632"/>
          </a:xfrm>
          <a:prstGeom prst="rect">
            <a:avLst/>
          </a:prstGeom>
        </p:spPr>
      </p:pic>
      <p:pic>
        <p:nvPicPr>
          <p:cNvPr id="14" name="Picture 13" descr="Screenshot 2014-09-10 14.03.45.png"/>
          <p:cNvPicPr>
            <a:picLocks noChangeAspect="1"/>
          </p:cNvPicPr>
          <p:nvPr/>
        </p:nvPicPr>
        <p:blipFill rotWithShape="1">
          <a:blip r:embed="rId3">
            <a:extLst>
              <a:ext uri="{28A0092B-C50C-407E-A947-70E740481C1C}">
                <a14:useLocalDpi xmlns:a14="http://schemas.microsoft.com/office/drawing/2010/main" val="0"/>
              </a:ext>
            </a:extLst>
          </a:blip>
          <a:srcRect t="5437" b="7443"/>
          <a:stretch/>
        </p:blipFill>
        <p:spPr>
          <a:xfrm>
            <a:off x="4319588" y="960918"/>
            <a:ext cx="4369886" cy="2677528"/>
          </a:xfrm>
          <a:prstGeom prst="rect">
            <a:avLst/>
          </a:prstGeom>
        </p:spPr>
      </p:pic>
      <p:pic>
        <p:nvPicPr>
          <p:cNvPr id="15" name="Picture 14" descr="Screenshot 2014-09-10 13.59.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60918"/>
            <a:ext cx="4453272" cy="2839557"/>
          </a:xfrm>
          <a:prstGeom prst="rect">
            <a:avLst/>
          </a:prstGeom>
        </p:spPr>
      </p:pic>
      <p:sp>
        <p:nvSpPr>
          <p:cNvPr id="16" name="Rectangle 15"/>
          <p:cNvSpPr/>
          <p:nvPr/>
        </p:nvSpPr>
        <p:spPr bwMode="auto">
          <a:xfrm>
            <a:off x="1176421" y="4491184"/>
            <a:ext cx="3212551" cy="360947"/>
          </a:xfrm>
          <a:prstGeom prst="rect">
            <a:avLst/>
          </a:prstGeom>
          <a:gradFill rotWithShape="1">
            <a:gsLst>
              <a:gs pos="0">
                <a:srgbClr val="009900"/>
              </a:gs>
              <a:gs pos="50000">
                <a:srgbClr val="009900">
                  <a:gamma/>
                  <a:tint val="31765"/>
                  <a:invGamma/>
                </a:srgbClr>
              </a:gs>
              <a:gs pos="100000">
                <a:srgbClr val="009900"/>
              </a:gs>
            </a:gsLst>
            <a:lin ang="5400000" scaled="1"/>
          </a:gradFill>
          <a:ln w="9525" algn="ctr">
            <a:noFill/>
            <a:round/>
            <a:headEnd/>
            <a:tailEnd/>
          </a:ln>
          <a:effectLst>
            <a:outerShdw dist="35921" dir="2700000" algn="ctr" rotWithShape="0">
              <a:srgbClr val="808080"/>
            </a:outerShdw>
          </a:effectLst>
        </p:spPr>
        <p:txBody>
          <a:bodyPr wrap="none" rtlCol="0" anchor="ctr"/>
          <a:lstStyle/>
          <a:p>
            <a:pPr algn="ctr">
              <a:spcBef>
                <a:spcPct val="0"/>
              </a:spcBef>
            </a:pPr>
            <a:endParaRPr lang="en-US" sz="1800">
              <a:solidFill>
                <a:schemeClr val="dk1"/>
              </a:solidFill>
              <a:latin typeface="+mn-lt"/>
              <a:ea typeface="+mn-ea"/>
            </a:endParaRPr>
          </a:p>
        </p:txBody>
      </p:sp>
      <p:sp>
        <p:nvSpPr>
          <p:cNvPr id="18" name="Rectangle 17"/>
          <p:cNvSpPr/>
          <p:nvPr/>
        </p:nvSpPr>
        <p:spPr>
          <a:xfrm>
            <a:off x="4453272" y="3698681"/>
            <a:ext cx="4572000" cy="2554545"/>
          </a:xfrm>
          <a:prstGeom prst="rect">
            <a:avLst/>
          </a:prstGeom>
        </p:spPr>
        <p:txBody>
          <a:bodyPr>
            <a:spAutoFit/>
          </a:bodyPr>
          <a:lstStyle/>
          <a:p>
            <a:endParaRPr lang="en-US" sz="2400" baseline="30000" dirty="0" smtClean="0"/>
          </a:p>
          <a:p>
            <a:endParaRPr lang="en-US" sz="2400" baseline="30000" dirty="0" smtClean="0"/>
          </a:p>
          <a:p>
            <a:r>
              <a:rPr lang="en-US" sz="2400" baseline="30000" dirty="0" smtClean="0"/>
              <a:t>There </a:t>
            </a:r>
            <a:r>
              <a:rPr lang="en-US" sz="2400" baseline="30000" dirty="0"/>
              <a:t>are 1.4 million ethnic Koreans living in the United States compared to 89,000 Australians</a:t>
            </a:r>
            <a:r>
              <a:rPr lang="en-US" sz="2400" baseline="30000" dirty="0" smtClean="0"/>
              <a:t>.</a:t>
            </a:r>
          </a:p>
          <a:p>
            <a:endParaRPr lang="en-US" sz="2400" baseline="30000" dirty="0"/>
          </a:p>
          <a:p>
            <a:r>
              <a:rPr lang="en-US" sz="2400" baseline="30000" dirty="0" smtClean="0"/>
              <a:t>Korea </a:t>
            </a:r>
            <a:r>
              <a:rPr lang="en-US" sz="2400" baseline="30000" dirty="0"/>
              <a:t>has </a:t>
            </a:r>
            <a:r>
              <a:rPr lang="en-US" sz="2400" baseline="30000" dirty="0" smtClean="0"/>
              <a:t>25 </a:t>
            </a:r>
            <a:r>
              <a:rPr lang="en-US" sz="2400" baseline="30000" dirty="0"/>
              <a:t>times more students enrolled in American universities than Australia; </a:t>
            </a:r>
            <a:r>
              <a:rPr lang="en-US" sz="2400" baseline="30000" dirty="0" smtClean="0"/>
              <a:t>91,000 </a:t>
            </a:r>
            <a:r>
              <a:rPr lang="en-US" sz="2400" baseline="30000" dirty="0"/>
              <a:t>Korean students compared to 3,700 Australians.</a:t>
            </a:r>
            <a:endParaRPr lang="en-US" sz="2400" dirty="0"/>
          </a:p>
        </p:txBody>
      </p:sp>
    </p:spTree>
    <p:extLst>
      <p:ext uri="{BB962C8B-B14F-4D97-AF65-F5344CB8AC3E}">
        <p14:creationId xmlns:p14="http://schemas.microsoft.com/office/powerpoint/2010/main" val="373610101"/>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People to People Ties</a:t>
            </a:r>
            <a:r>
              <a:rPr lang="en-US" baseline="0" dirty="0" smtClean="0"/>
              <a:t> : </a:t>
            </a:r>
            <a:r>
              <a:rPr lang="en-US" dirty="0" smtClean="0"/>
              <a:t>Professional visas</a:t>
            </a:r>
            <a:endParaRPr lang="en-US" dirty="0"/>
          </a:p>
        </p:txBody>
      </p:sp>
      <p:pic>
        <p:nvPicPr>
          <p:cNvPr id="9" name="Picture 8" descr="_text_image.png"/>
          <p:cNvPicPr>
            <a:picLocks noChangeAspect="1"/>
          </p:cNvPicPr>
          <p:nvPr/>
        </p:nvPicPr>
        <p:blipFill rotWithShape="1">
          <a:blip r:embed="rId2">
            <a:extLst>
              <a:ext uri="{28A0092B-C50C-407E-A947-70E740481C1C}">
                <a14:useLocalDpi xmlns:a14="http://schemas.microsoft.com/office/drawing/2010/main" val="0"/>
              </a:ext>
            </a:extLst>
          </a:blip>
          <a:srcRect b="32303"/>
          <a:stretch/>
        </p:blipFill>
        <p:spPr>
          <a:xfrm>
            <a:off x="544346" y="2601497"/>
            <a:ext cx="4749549" cy="3855452"/>
          </a:xfrm>
          <a:prstGeom prst="rect">
            <a:avLst/>
          </a:prstGeom>
        </p:spPr>
      </p:pic>
      <p:sp>
        <p:nvSpPr>
          <p:cNvPr id="11" name="TextBox 10"/>
          <p:cNvSpPr txBox="1"/>
          <p:nvPr/>
        </p:nvSpPr>
        <p:spPr>
          <a:xfrm>
            <a:off x="357188" y="921531"/>
            <a:ext cx="4936707" cy="2246769"/>
          </a:xfrm>
          <a:prstGeom prst="rect">
            <a:avLst/>
          </a:prstGeom>
          <a:noFill/>
        </p:spPr>
        <p:txBody>
          <a:bodyPr wrap="square" rtlCol="0">
            <a:spAutoFit/>
          </a:bodyPr>
          <a:lstStyle/>
          <a:p>
            <a:pPr algn="ctr"/>
            <a:r>
              <a:rPr lang="en-US" sz="2800" b="1" u="sng" dirty="0" smtClean="0">
                <a:ln w="1905"/>
                <a:solidFill>
                  <a:srgbClr val="FF6600"/>
                </a:solidFill>
                <a:effectLst>
                  <a:innerShdw blurRad="69850" dist="43180" dir="5400000">
                    <a:srgbClr val="000000">
                      <a:alpha val="65000"/>
                    </a:srgbClr>
                  </a:innerShdw>
                </a:effectLst>
              </a:rPr>
              <a:t>106 Cosponsors</a:t>
            </a:r>
          </a:p>
          <a:p>
            <a:pPr algn="ctr"/>
            <a:endParaRPr lang="en-US" sz="2800" b="1" u="sng" dirty="0" smtClean="0">
              <a:ln w="1905"/>
              <a:solidFill>
                <a:srgbClr val="FF6600"/>
              </a:solidFill>
              <a:effectLst>
                <a:innerShdw blurRad="69850" dist="43180" dir="5400000">
                  <a:srgbClr val="000000">
                    <a:alpha val="65000"/>
                  </a:srgbClr>
                </a:innerShdw>
              </a:effectLst>
            </a:endParaRPr>
          </a:p>
          <a:p>
            <a:pPr algn="ctr"/>
            <a:r>
              <a:rPr lang="en-US" sz="2800" b="1" u="sng" dirty="0" smtClean="0">
                <a:ln w="1905"/>
                <a:solidFill>
                  <a:srgbClr val="FF6600"/>
                </a:solidFill>
                <a:effectLst>
                  <a:innerShdw blurRad="69850" dist="43180" dir="5400000">
                    <a:srgbClr val="000000">
                      <a:alpha val="65000"/>
                    </a:srgbClr>
                  </a:innerShdw>
                </a:effectLst>
              </a:rPr>
              <a:t>(54 R, 52D) </a:t>
            </a:r>
          </a:p>
          <a:p>
            <a:pPr algn="ctr"/>
            <a:r>
              <a:rPr lang="en-US" sz="2800" b="1" u="sng" dirty="0" smtClean="0">
                <a:ln w="1905"/>
                <a:solidFill>
                  <a:srgbClr val="FF6600"/>
                </a:solidFill>
                <a:effectLst>
                  <a:innerShdw blurRad="69850" dist="43180" dir="5400000">
                    <a:srgbClr val="000000">
                      <a:alpha val="65000"/>
                    </a:srgbClr>
                  </a:innerShdw>
                </a:effectLst>
              </a:rPr>
              <a:t>    </a:t>
            </a:r>
          </a:p>
          <a:p>
            <a:pPr algn="ctr"/>
            <a:r>
              <a:rPr lang="en-US" sz="2800" b="1" u="sng" dirty="0" smtClean="0">
                <a:ln w="1905"/>
                <a:solidFill>
                  <a:srgbClr val="FF6600"/>
                </a:solidFill>
                <a:effectLst>
                  <a:innerShdw blurRad="69850" dist="43180" dir="5400000">
                    <a:srgbClr val="000000">
                      <a:alpha val="65000"/>
                    </a:srgbClr>
                  </a:innerShdw>
                </a:effectLst>
              </a:rPr>
              <a:t>as of today</a:t>
            </a:r>
            <a:endParaRPr lang="en-US" sz="2800" b="1" u="sng" dirty="0">
              <a:ln w="1905"/>
              <a:solidFill>
                <a:srgbClr val="FF6600"/>
              </a:solidFill>
              <a:effectLst>
                <a:innerShdw blurRad="69850" dist="43180" dir="5400000">
                  <a:srgbClr val="000000">
                    <a:alpha val="65000"/>
                  </a:srgbClr>
                </a:innerShdw>
              </a:effectLst>
            </a:endParaRPr>
          </a:p>
        </p:txBody>
      </p:sp>
      <p:pic>
        <p:nvPicPr>
          <p:cNvPr id="4" name="Picture 3" descr="Screenshot 2014-09-11 10.13.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315" y="907049"/>
            <a:ext cx="3332497" cy="5549900"/>
          </a:xfrm>
          <a:prstGeom prst="rect">
            <a:avLst/>
          </a:prstGeom>
        </p:spPr>
      </p:pic>
    </p:spTree>
    <p:extLst>
      <p:ext uri="{BB962C8B-B14F-4D97-AF65-F5344CB8AC3E}">
        <p14:creationId xmlns:p14="http://schemas.microsoft.com/office/powerpoint/2010/main" val="4230527775"/>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5741" y="6350001"/>
            <a:ext cx="8012240" cy="307777"/>
          </a:xfrm>
          <a:prstGeom prst="rect">
            <a:avLst/>
          </a:prstGeom>
          <a:noFill/>
        </p:spPr>
        <p:txBody>
          <a:bodyPr wrap="square" rtlCol="0">
            <a:spAutoFit/>
          </a:bodyPr>
          <a:lstStyle/>
          <a:p>
            <a:pPr algn="ctr"/>
            <a:r>
              <a:rPr lang="en-US" sz="1400" dirty="0" smtClean="0">
                <a:solidFill>
                  <a:srgbClr val="000000"/>
                </a:solidFill>
              </a:rPr>
              <a:t>To </a:t>
            </a:r>
            <a:r>
              <a:rPr lang="en-US" sz="1400" dirty="0">
                <a:solidFill>
                  <a:srgbClr val="000000"/>
                </a:solidFill>
              </a:rPr>
              <a:t>support </a:t>
            </a:r>
            <a:r>
              <a:rPr lang="en-US" sz="1400" dirty="0" smtClean="0">
                <a:solidFill>
                  <a:srgbClr val="000000"/>
                </a:solidFill>
              </a:rPr>
              <a:t>the </a:t>
            </a:r>
            <a:r>
              <a:rPr lang="en-US" sz="1400" dirty="0" smtClean="0"/>
              <a:t>Partner </a:t>
            </a:r>
            <a:r>
              <a:rPr lang="en-US" sz="1400" dirty="0"/>
              <a:t>with Korea </a:t>
            </a:r>
            <a:r>
              <a:rPr lang="en-US" sz="1400" dirty="0" smtClean="0"/>
              <a:t>Act (H.R. 1812), visit </a:t>
            </a:r>
            <a:r>
              <a:rPr lang="en-US" sz="1400" u="sng" dirty="0" smtClean="0">
                <a:solidFill>
                  <a:srgbClr val="000000"/>
                </a:solidFill>
              </a:rPr>
              <a:t>http</a:t>
            </a:r>
            <a:r>
              <a:rPr lang="en-US" sz="1400" u="sng" dirty="0">
                <a:solidFill>
                  <a:srgbClr val="000000"/>
                </a:solidFill>
              </a:rPr>
              <a:t>://</a:t>
            </a:r>
            <a:r>
              <a:rPr lang="en-US" sz="1400" u="sng" dirty="0" err="1">
                <a:solidFill>
                  <a:srgbClr val="000000"/>
                </a:solidFill>
              </a:rPr>
              <a:t>kace.org</a:t>
            </a:r>
            <a:r>
              <a:rPr lang="en-US" sz="1400" u="sng" dirty="0">
                <a:solidFill>
                  <a:srgbClr val="000000"/>
                </a:solidFill>
              </a:rPr>
              <a:t>/h-r-1812</a:t>
            </a:r>
          </a:p>
        </p:txBody>
      </p:sp>
      <p:sp>
        <p:nvSpPr>
          <p:cNvPr id="7" name="Title 1"/>
          <p:cNvSpPr>
            <a:spLocks noGrp="1"/>
          </p:cNvSpPr>
          <p:nvPr>
            <p:ph type="title"/>
          </p:nvPr>
        </p:nvSpPr>
        <p:spPr>
          <a:xfrm>
            <a:off x="357188" y="201613"/>
            <a:ext cx="8429625" cy="563562"/>
          </a:xfrm>
        </p:spPr>
        <p:txBody>
          <a:bodyPr>
            <a:normAutofit/>
          </a:bodyPr>
          <a:lstStyle/>
          <a:p>
            <a:r>
              <a:rPr lang="en-US" dirty="0" smtClean="0"/>
              <a:t>People to People Ties</a:t>
            </a:r>
            <a:r>
              <a:rPr lang="en-US" baseline="0" dirty="0" smtClean="0"/>
              <a:t> : </a:t>
            </a:r>
            <a:r>
              <a:rPr lang="en-US" dirty="0" smtClean="0"/>
              <a:t>H.R. 1812</a:t>
            </a:r>
            <a:endParaRPr lang="en-US" dirty="0"/>
          </a:p>
        </p:txBody>
      </p:sp>
      <p:sp>
        <p:nvSpPr>
          <p:cNvPr id="14" name="TextBox 13"/>
          <p:cNvSpPr txBox="1"/>
          <p:nvPr/>
        </p:nvSpPr>
        <p:spPr>
          <a:xfrm>
            <a:off x="5859818" y="1765745"/>
            <a:ext cx="2447635" cy="181588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800" b="1" dirty="0" smtClean="0">
                <a:ln w="1905"/>
                <a:solidFill>
                  <a:srgbClr val="FF6600"/>
                </a:solidFill>
                <a:effectLst>
                  <a:innerShdw blurRad="69850" dist="43180" dir="5400000">
                    <a:srgbClr val="000000">
                      <a:alpha val="65000"/>
                    </a:srgbClr>
                  </a:innerShdw>
                </a:effectLst>
              </a:rPr>
              <a:t>California </a:t>
            </a:r>
          </a:p>
          <a:p>
            <a:pPr algn="ctr"/>
            <a:r>
              <a:rPr lang="en-US" sz="2800" b="1" dirty="0" smtClean="0">
                <a:ln w="1905"/>
                <a:solidFill>
                  <a:srgbClr val="FF6600"/>
                </a:solidFill>
                <a:effectLst>
                  <a:innerShdw blurRad="69850" dist="43180" dir="5400000">
                    <a:srgbClr val="000000">
                      <a:alpha val="65000"/>
                    </a:srgbClr>
                  </a:innerShdw>
                </a:effectLst>
              </a:rPr>
              <a:t>Cosponsors: 113</a:t>
            </a:r>
            <a:r>
              <a:rPr lang="en-US" sz="2800" b="1" baseline="30000" dirty="0" smtClean="0">
                <a:ln w="1905"/>
                <a:solidFill>
                  <a:srgbClr val="FF6600"/>
                </a:solidFill>
                <a:effectLst>
                  <a:innerShdw blurRad="69850" dist="43180" dir="5400000">
                    <a:srgbClr val="000000">
                      <a:alpha val="65000"/>
                    </a:srgbClr>
                  </a:innerShdw>
                </a:effectLst>
              </a:rPr>
              <a:t>th</a:t>
            </a:r>
            <a:r>
              <a:rPr lang="en-US" sz="2800" b="1" dirty="0" smtClean="0">
                <a:ln w="1905"/>
                <a:solidFill>
                  <a:srgbClr val="FF6600"/>
                </a:solidFill>
                <a:effectLst>
                  <a:innerShdw blurRad="69850" dist="43180" dir="5400000">
                    <a:srgbClr val="000000">
                      <a:alpha val="65000"/>
                    </a:srgbClr>
                  </a:innerShdw>
                </a:effectLst>
              </a:rPr>
              <a:t> Congress</a:t>
            </a:r>
            <a:endParaRPr lang="en-US" sz="2800" b="1" dirty="0">
              <a:ln w="1905"/>
              <a:solidFill>
                <a:srgbClr val="FF6600"/>
              </a:solidFill>
              <a:effectLst>
                <a:innerShdw blurRad="69850" dist="43180" dir="5400000">
                  <a:srgbClr val="000000">
                    <a:alpha val="65000"/>
                  </a:srgbClr>
                </a:innerShdw>
              </a:effectLst>
            </a:endParaRPr>
          </a:p>
        </p:txBody>
      </p:sp>
      <p:sp>
        <p:nvSpPr>
          <p:cNvPr id="15" name="TextBox 14"/>
          <p:cNvSpPr txBox="1"/>
          <p:nvPr/>
        </p:nvSpPr>
        <p:spPr>
          <a:xfrm>
            <a:off x="346437" y="935733"/>
            <a:ext cx="5948243" cy="5509201"/>
          </a:xfrm>
          <a:prstGeom prst="rect">
            <a:avLst/>
          </a:prstGeom>
          <a:noFill/>
        </p:spPr>
        <p:txBody>
          <a:bodyPr wrap="square" rtlCol="0">
            <a:spAutoFit/>
          </a:bodyPr>
          <a:lstStyle/>
          <a:p>
            <a:r>
              <a:rPr lang="de-DE" sz="1600" dirty="0" err="1" smtClean="0"/>
              <a:t>Cosponsor</a:t>
            </a:r>
            <a:r>
              <a:rPr lang="de-DE" sz="1600" dirty="0"/>
              <a:t>				</a:t>
            </a:r>
            <a:r>
              <a:rPr lang="de-DE" sz="1600" dirty="0" smtClean="0"/>
              <a:t>		Date </a:t>
            </a:r>
            <a:r>
              <a:rPr lang="de-DE" sz="1600" dirty="0" err="1" smtClean="0"/>
              <a:t>Cosponsored</a:t>
            </a:r>
            <a:endParaRPr lang="de-DE" sz="1600" dirty="0" smtClean="0"/>
          </a:p>
          <a:p>
            <a:endParaRPr lang="de-DE" sz="1600" dirty="0"/>
          </a:p>
          <a:p>
            <a:r>
              <a:rPr lang="de-DE" sz="1600" dirty="0"/>
              <a:t>Rep. Royce, Edward R. [R-CA-39</a:t>
            </a:r>
            <a:r>
              <a:rPr lang="de-DE" sz="1600" dirty="0" smtClean="0"/>
              <a:t>]	</a:t>
            </a:r>
            <a:r>
              <a:rPr lang="de-DE" sz="1600" dirty="0"/>
              <a:t>	04/26/2013</a:t>
            </a:r>
          </a:p>
          <a:p>
            <a:r>
              <a:rPr lang="de-DE" sz="1600" dirty="0"/>
              <a:t>Rep. </a:t>
            </a:r>
            <a:r>
              <a:rPr lang="de-DE" sz="1600" dirty="0" err="1"/>
              <a:t>Lofgren</a:t>
            </a:r>
            <a:r>
              <a:rPr lang="de-DE" sz="1600" dirty="0"/>
              <a:t>, Zoe [D-CA-19]		06/27/2013</a:t>
            </a:r>
          </a:p>
          <a:p>
            <a:r>
              <a:rPr lang="de-DE" sz="1600" dirty="0"/>
              <a:t>Rep. </a:t>
            </a:r>
            <a:r>
              <a:rPr lang="de-DE" sz="1600" dirty="0" err="1"/>
              <a:t>Lowenthal</a:t>
            </a:r>
            <a:r>
              <a:rPr lang="de-DE" sz="1600" dirty="0"/>
              <a:t>, Alan S. [D-CA-47]	10/16/2013</a:t>
            </a:r>
          </a:p>
          <a:p>
            <a:r>
              <a:rPr lang="de-DE" sz="1600" dirty="0"/>
              <a:t>Rep. Schiff, Adam B. [D-CA-28]		10/22/2013</a:t>
            </a:r>
          </a:p>
          <a:p>
            <a:r>
              <a:rPr lang="de-DE" sz="1600" dirty="0"/>
              <a:t>Rep. </a:t>
            </a:r>
            <a:r>
              <a:rPr lang="de-DE" sz="1600" dirty="0" err="1"/>
              <a:t>Bera</a:t>
            </a:r>
            <a:r>
              <a:rPr lang="de-DE" sz="1600" dirty="0"/>
              <a:t>, Ami [D-CA-7]			11/13/2013</a:t>
            </a:r>
          </a:p>
          <a:p>
            <a:r>
              <a:rPr lang="de-DE" sz="1600" dirty="0"/>
              <a:t>Rep. Honda, Michael M. [D-CA-17]	12/05/2013</a:t>
            </a:r>
          </a:p>
          <a:p>
            <a:r>
              <a:rPr lang="de-DE" sz="1600" dirty="0"/>
              <a:t>Rep. </a:t>
            </a:r>
            <a:r>
              <a:rPr lang="de-DE" sz="1600" dirty="0" err="1"/>
              <a:t>Valadao</a:t>
            </a:r>
            <a:r>
              <a:rPr lang="de-DE" sz="1600" dirty="0"/>
              <a:t>, David G. [R-CA-21]	12/10/2013</a:t>
            </a:r>
          </a:p>
          <a:p>
            <a:r>
              <a:rPr lang="de-DE" sz="1600" dirty="0"/>
              <a:t>Rep. </a:t>
            </a:r>
            <a:r>
              <a:rPr lang="de-DE" sz="1600" dirty="0" err="1"/>
              <a:t>Takano</a:t>
            </a:r>
            <a:r>
              <a:rPr lang="de-DE" sz="1600" dirty="0"/>
              <a:t>, Mark [D-CA-41]		02/26/2014</a:t>
            </a:r>
          </a:p>
          <a:p>
            <a:r>
              <a:rPr lang="de-DE" sz="1600" dirty="0"/>
              <a:t>Rep. </a:t>
            </a:r>
            <a:r>
              <a:rPr lang="de-DE" sz="1600" dirty="0" err="1"/>
              <a:t>McKeon</a:t>
            </a:r>
            <a:r>
              <a:rPr lang="de-DE" sz="1600" dirty="0"/>
              <a:t>, Howard P</a:t>
            </a:r>
            <a:r>
              <a:rPr lang="de-DE" sz="1600" dirty="0" smtClean="0"/>
              <a:t>. </a:t>
            </a:r>
            <a:r>
              <a:rPr lang="de-DE" sz="1600" dirty="0"/>
              <a:t>[R-CA-25]	03/04/2014</a:t>
            </a:r>
          </a:p>
          <a:p>
            <a:r>
              <a:rPr lang="de-DE" sz="1600" dirty="0"/>
              <a:t>Rep. McCarthy, Kevin [R-CA-23]		03/05/2014</a:t>
            </a:r>
          </a:p>
          <a:p>
            <a:r>
              <a:rPr lang="de-DE" sz="1600" dirty="0"/>
              <a:t>Rep. Sanchez, Loretta [D-CA-46]		04/03/2014</a:t>
            </a:r>
          </a:p>
          <a:p>
            <a:r>
              <a:rPr lang="de-DE" sz="1600" dirty="0"/>
              <a:t>Rep. </a:t>
            </a:r>
            <a:r>
              <a:rPr lang="de-DE" sz="1600" dirty="0" err="1"/>
              <a:t>Garamendi</a:t>
            </a:r>
            <a:r>
              <a:rPr lang="de-DE" sz="1600" dirty="0"/>
              <a:t>, John [D-CA-3]		04/09/2014</a:t>
            </a:r>
          </a:p>
          <a:p>
            <a:r>
              <a:rPr lang="de-DE" sz="1600" dirty="0"/>
              <a:t>Rep. </a:t>
            </a:r>
            <a:r>
              <a:rPr lang="de-DE" sz="1600" dirty="0" err="1"/>
              <a:t>Eshoo</a:t>
            </a:r>
            <a:r>
              <a:rPr lang="de-DE" sz="1600" dirty="0"/>
              <a:t>, Anna G. [D-CA-18]		04/28/2014</a:t>
            </a:r>
          </a:p>
          <a:p>
            <a:r>
              <a:rPr lang="de-DE" sz="1600" dirty="0"/>
              <a:t>Rep. Campbell, John [R-CA-45]		06/19/2014</a:t>
            </a:r>
          </a:p>
          <a:p>
            <a:r>
              <a:rPr lang="de-DE" sz="1600" dirty="0"/>
              <a:t>Rep. Speier, Jackie [D-CA-14]		06/23/2014</a:t>
            </a:r>
          </a:p>
          <a:p>
            <a:r>
              <a:rPr lang="de-DE" sz="1600" dirty="0"/>
              <a:t>Rep. Thompson, Mike [D-CA-5]		07/08/2014</a:t>
            </a:r>
          </a:p>
          <a:p>
            <a:r>
              <a:rPr lang="de-DE" sz="1600" dirty="0"/>
              <a:t>Rep. </a:t>
            </a:r>
            <a:r>
              <a:rPr lang="de-DE" sz="1600" dirty="0" err="1"/>
              <a:t>Nunes</a:t>
            </a:r>
            <a:r>
              <a:rPr lang="de-DE" sz="1600" dirty="0"/>
              <a:t>, Devin [R-CA-22]		07/14/2014</a:t>
            </a:r>
          </a:p>
          <a:p>
            <a:r>
              <a:rPr lang="de-DE" sz="1600" dirty="0"/>
              <a:t>Rep. Lee, Barbara [D-CA-13]		</a:t>
            </a:r>
            <a:r>
              <a:rPr lang="de-DE" sz="1600" dirty="0" smtClean="0"/>
              <a:t>	07</a:t>
            </a:r>
            <a:r>
              <a:rPr lang="de-DE" sz="1600" dirty="0"/>
              <a:t>/25/</a:t>
            </a:r>
            <a:r>
              <a:rPr lang="de-DE" sz="1600" dirty="0" smtClean="0"/>
              <a:t>2014</a:t>
            </a:r>
          </a:p>
          <a:p>
            <a:r>
              <a:rPr lang="de-DE" sz="1600" dirty="0" smtClean="0"/>
              <a:t>Rep. </a:t>
            </a:r>
            <a:r>
              <a:rPr lang="de-DE" sz="1600" dirty="0" err="1" smtClean="0"/>
              <a:t>McNerney</a:t>
            </a:r>
            <a:r>
              <a:rPr lang="de-DE" sz="1600" dirty="0" smtClean="0"/>
              <a:t>, Jerry [D-CA-9]		09/10/2014</a:t>
            </a:r>
            <a:endParaRPr lang="de-DE" sz="1600" dirty="0"/>
          </a:p>
          <a:p>
            <a:endParaRPr lang="en-US" sz="1600" dirty="0"/>
          </a:p>
        </p:txBody>
      </p:sp>
      <p:sp>
        <p:nvSpPr>
          <p:cNvPr id="2" name="TextBox 1"/>
          <p:cNvSpPr txBox="1"/>
          <p:nvPr/>
        </p:nvSpPr>
        <p:spPr>
          <a:xfrm>
            <a:off x="6082631" y="4237791"/>
            <a:ext cx="1991895"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Party </a:t>
            </a:r>
          </a:p>
          <a:p>
            <a:endParaRPr lang="en-US" dirty="0" smtClean="0"/>
          </a:p>
          <a:p>
            <a:r>
              <a:rPr lang="en-US" dirty="0" smtClean="0"/>
              <a:t>Democratic	(13)</a:t>
            </a:r>
          </a:p>
          <a:p>
            <a:r>
              <a:rPr lang="en-US" dirty="0" smtClean="0"/>
              <a:t>Republican	 (6)</a:t>
            </a:r>
            <a:endParaRPr lang="en-US" dirty="0"/>
          </a:p>
        </p:txBody>
      </p:sp>
    </p:spTree>
    <p:extLst>
      <p:ext uri="{BB962C8B-B14F-4D97-AF65-F5344CB8AC3E}">
        <p14:creationId xmlns:p14="http://schemas.microsoft.com/office/powerpoint/2010/main" val="1173201254"/>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1"/>
            <a:ext cx="7543800" cy="2145632"/>
          </a:xfrm>
        </p:spPr>
        <p:txBody>
          <a:bodyPr/>
          <a:lstStyle/>
          <a:p>
            <a:r>
              <a:rPr lang="en-US" dirty="0"/>
              <a:t>Part </a:t>
            </a:r>
            <a:r>
              <a:rPr lang="en-US" dirty="0" smtClean="0"/>
              <a:t>3. </a:t>
            </a:r>
            <a:r>
              <a:rPr lang="en-US" dirty="0" smtClean="0"/>
              <a:t>KORUS FTA</a:t>
            </a:r>
            <a:endParaRPr lang="en-US" dirty="0"/>
          </a:p>
        </p:txBody>
      </p:sp>
      <p:pic>
        <p:nvPicPr>
          <p:cNvPr id="4" name="그림 4" descr="korea.jpg"/>
          <p:cNvPicPr>
            <a:picLocks noChangeAspect="1"/>
          </p:cNvPicPr>
          <p:nvPr/>
        </p:nvPicPr>
        <p:blipFill>
          <a:blip r:embed="rId2" cstate="print"/>
          <a:stretch>
            <a:fillRect/>
          </a:stretch>
        </p:blipFill>
        <p:spPr>
          <a:xfrm>
            <a:off x="5721636" y="5047632"/>
            <a:ext cx="2520280" cy="1656184"/>
          </a:xfrm>
          <a:prstGeom prst="rect">
            <a:avLst/>
          </a:prstGeom>
        </p:spPr>
      </p:pic>
    </p:spTree>
    <p:extLst>
      <p:ext uri="{BB962C8B-B14F-4D97-AF65-F5344CB8AC3E}">
        <p14:creationId xmlns:p14="http://schemas.microsoft.com/office/powerpoint/2010/main" val="45766082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68"/>
          <p:cNvSpPr>
            <a:spLocks noChangeArrowheads="1"/>
          </p:cNvSpPr>
          <p:nvPr/>
        </p:nvSpPr>
        <p:spPr bwMode="auto">
          <a:xfrm>
            <a:off x="479425" y="873160"/>
            <a:ext cx="8220075" cy="798783"/>
          </a:xfrm>
          <a:prstGeom prst="roundRect">
            <a:avLst>
              <a:gd name="adj" fmla="val 0"/>
            </a:avLst>
          </a:prstGeom>
          <a:solidFill>
            <a:schemeClr val="bg1"/>
          </a:solidFill>
          <a:ln w="25400"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ound/>
            <a:headEnd/>
            <a:tailEnd/>
          </a:ln>
          <a:effectLst>
            <a:outerShdw blurRad="50800" dist="38100" dir="2700000" algn="tl" rotWithShape="0">
              <a:prstClr val="black">
                <a:alpha val="40000"/>
              </a:prstClr>
            </a:outerShdw>
          </a:effectLst>
        </p:spPr>
        <p:txBody>
          <a:bodyPr lIns="40407" tIns="40407" rIns="40407" bIns="40407" anchor="ctr"/>
          <a:lstStyle/>
          <a:p>
            <a:pPr marL="304800" indent="-304800" algn="ctr" defTabSz="873125" eaLnBrk="0" latinLnBrk="0" hangingPunct="0">
              <a:buClr>
                <a:schemeClr val="accent2"/>
              </a:buClr>
              <a:buSzPct val="60000"/>
              <a:defRPr/>
            </a:pPr>
            <a:r>
              <a:rPr lang="en-US" altLang="ko-KR" sz="3200" b="1" dirty="0">
                <a:solidFill>
                  <a:srgbClr val="FF0000"/>
                </a:solidFill>
                <a:latin typeface="+mn-lt"/>
                <a:ea typeface="맑은 고딕" pitchFamily="50" charset="-127"/>
              </a:rPr>
              <a:t>Diversified export portfolio </a:t>
            </a:r>
            <a:endParaRPr lang="en-US" altLang="ko-KR" sz="3200" b="1" dirty="0" smtClean="0">
              <a:solidFill>
                <a:srgbClr val="FF0000"/>
              </a:solidFill>
              <a:latin typeface="+mn-lt"/>
              <a:ea typeface="맑은 고딕" pitchFamily="50" charset="-127"/>
            </a:endParaRPr>
          </a:p>
          <a:p>
            <a:pPr marL="304800" indent="-304800" algn="ctr" defTabSz="873125" eaLnBrk="0" latinLnBrk="0" hangingPunct="0">
              <a:buClr>
                <a:schemeClr val="accent2"/>
              </a:buClr>
              <a:buSzPct val="60000"/>
              <a:defRPr/>
            </a:pPr>
            <a:r>
              <a:rPr lang="en-US" altLang="ko-KR" sz="1800" b="1" dirty="0" smtClean="0">
                <a:solidFill>
                  <a:srgbClr val="002060"/>
                </a:solidFill>
                <a:latin typeface="+mn-lt"/>
                <a:ea typeface="맑은 고딕" pitchFamily="50" charset="-127"/>
              </a:rPr>
              <a:t>by </a:t>
            </a:r>
            <a:r>
              <a:rPr lang="en-US" altLang="ko-KR" sz="1800" b="1" dirty="0">
                <a:solidFill>
                  <a:srgbClr val="002060"/>
                </a:solidFill>
                <a:latin typeface="+mn-lt"/>
                <a:ea typeface="맑은 고딕" pitchFamily="50" charset="-127"/>
              </a:rPr>
              <a:t>products and </a:t>
            </a:r>
            <a:r>
              <a:rPr lang="en-US" altLang="ko-KR" sz="1800" b="1" dirty="0" smtClean="0">
                <a:solidFill>
                  <a:srgbClr val="002060"/>
                </a:solidFill>
                <a:latin typeface="+mn-lt"/>
                <a:ea typeface="맑은 고딕" pitchFamily="50" charset="-127"/>
              </a:rPr>
              <a:t>destinations </a:t>
            </a:r>
            <a:r>
              <a:rPr lang="ko-KR" altLang="ko-KR" sz="1400" b="1" dirty="0" smtClean="0">
                <a:solidFill>
                  <a:srgbClr val="002060"/>
                </a:solidFill>
                <a:ea typeface="맑은 고딕" pitchFamily="50" charset="-127"/>
              </a:rPr>
              <a:t>(%</a:t>
            </a:r>
            <a:r>
              <a:rPr lang="en-US" altLang="ko-KR" sz="1400" b="1" dirty="0" smtClean="0">
                <a:solidFill>
                  <a:srgbClr val="002060"/>
                </a:solidFill>
                <a:ea typeface="맑은 고딕" pitchFamily="50" charset="-127"/>
              </a:rPr>
              <a:t>,</a:t>
            </a:r>
            <a:r>
              <a:rPr lang="ko-KR" altLang="en-US" sz="1400" b="1" dirty="0" smtClean="0">
                <a:solidFill>
                  <a:srgbClr val="002060"/>
                </a:solidFill>
                <a:ea typeface="맑은 고딕" pitchFamily="50" charset="-127"/>
              </a:rPr>
              <a:t> </a:t>
            </a:r>
            <a:r>
              <a:rPr lang="en-US" altLang="ko-KR" sz="1400" b="1" dirty="0" smtClean="0">
                <a:solidFill>
                  <a:srgbClr val="002060"/>
                </a:solidFill>
                <a:ea typeface="맑은 고딕" pitchFamily="50" charset="-127"/>
              </a:rPr>
              <a:t>as of 2013)</a:t>
            </a:r>
            <a:endParaRPr lang="en-US" altLang="ko-KR" sz="1400" b="1" dirty="0">
              <a:solidFill>
                <a:srgbClr val="002060"/>
              </a:solidFill>
              <a:ea typeface="맑은 고딕" pitchFamily="50" charset="-127"/>
            </a:endParaRPr>
          </a:p>
        </p:txBody>
      </p:sp>
      <p:sp>
        <p:nvSpPr>
          <p:cNvPr id="2" name="Title 1"/>
          <p:cNvSpPr>
            <a:spLocks noGrp="1"/>
          </p:cNvSpPr>
          <p:nvPr>
            <p:ph type="title"/>
          </p:nvPr>
        </p:nvSpPr>
        <p:spPr/>
        <p:txBody>
          <a:bodyPr/>
          <a:lstStyle/>
          <a:p>
            <a:pPr lvl="0"/>
            <a:r>
              <a:rPr lang="en-US" altLang="ko-KR" sz="3200" dirty="0"/>
              <a:t>Korea’s </a:t>
            </a:r>
            <a:r>
              <a:rPr lang="en-US" altLang="ko-KR" sz="3200" dirty="0" smtClean="0"/>
              <a:t>Export </a:t>
            </a:r>
            <a:r>
              <a:rPr lang="en-US" altLang="ko-KR" sz="3200" dirty="0"/>
              <a:t>P</a:t>
            </a:r>
            <a:r>
              <a:rPr lang="en-US" altLang="ko-KR" sz="3200" dirty="0" smtClean="0"/>
              <a:t>ortfolio </a:t>
            </a:r>
            <a:endParaRPr lang="en-US" dirty="0"/>
          </a:p>
        </p:txBody>
      </p:sp>
      <p:graphicFrame>
        <p:nvGraphicFramePr>
          <p:cNvPr id="5" name="Group 16"/>
          <p:cNvGraphicFramePr>
            <a:graphicFrameLocks noGrp="1"/>
          </p:cNvGraphicFramePr>
          <p:nvPr>
            <p:extLst>
              <p:ext uri="{D42A27DB-BD31-4B8C-83A1-F6EECF244321}">
                <p14:modId xmlns:p14="http://schemas.microsoft.com/office/powerpoint/2010/main" val="3673425850"/>
              </p:ext>
            </p:extLst>
          </p:nvPr>
        </p:nvGraphicFramePr>
        <p:xfrm>
          <a:off x="4686468" y="1500066"/>
          <a:ext cx="4019550" cy="1039935"/>
        </p:xfrm>
        <a:graphic>
          <a:graphicData uri="http://schemas.openxmlformats.org/drawingml/2006/table">
            <a:tbl>
              <a:tblPr/>
              <a:tblGrid>
                <a:gridCol w="4019550"/>
              </a:tblGrid>
              <a:tr h="766268">
                <a:tc>
                  <a:txBody>
                    <a:bodyPr/>
                    <a:lstStyle/>
                    <a:p>
                      <a:pPr marL="0" marR="0" lvl="0" indent="0" algn="ctr" defTabSz="909638" rtl="0" eaLnBrk="1" fontAlgn="base" latinLnBrk="0" hangingPunct="1">
                        <a:lnSpc>
                          <a:spcPct val="140000"/>
                        </a:lnSpc>
                        <a:spcBef>
                          <a:spcPct val="0"/>
                        </a:spcBef>
                        <a:spcAft>
                          <a:spcPct val="0"/>
                        </a:spcAft>
                        <a:buClrTx/>
                        <a:buSzTx/>
                        <a:buFontTx/>
                        <a:buNone/>
                        <a:tabLst/>
                      </a:pPr>
                      <a:r>
                        <a:rPr kumimoji="0" lang="en-US" altLang="zh-CN" sz="2000" b="1" i="0" u="none" strike="noStrike" cap="none" normalizeH="0" baseline="0" dirty="0" smtClean="0">
                          <a:ln>
                            <a:noFill/>
                          </a:ln>
                          <a:solidFill>
                            <a:srgbClr val="002060"/>
                          </a:solidFill>
                          <a:effectLst/>
                          <a:latin typeface="Corbel" pitchFamily="34" charset="0"/>
                          <a:ea typeface="SC STKaiti"/>
                          <a:cs typeface="Times New Roman" pitchFamily="18" charset="0"/>
                        </a:rPr>
                        <a:t>Export by Destinations</a:t>
                      </a:r>
                      <a:endParaRPr kumimoji="0" lang="en-US" altLang="zh-CN" sz="2000" b="1" i="0" u="none" strike="noStrike" cap="none" normalizeH="0" baseline="0" dirty="0" smtClean="0">
                        <a:ln>
                          <a:noFill/>
                        </a:ln>
                        <a:solidFill>
                          <a:srgbClr val="002060"/>
                        </a:solidFill>
                        <a:effectLst/>
                        <a:latin typeface="Corbel" pitchFamily="34" charset="0"/>
                        <a:ea typeface="SC STKaiti"/>
                        <a:cs typeface="Times New Roman" pitchFamily="18" charset="0"/>
                      </a:endParaRPr>
                    </a:p>
                  </a:txBody>
                  <a:tcPr marL="45720" marR="45720" marT="0" marB="0" anchor="ctr" horzOverflow="overflow">
                    <a:lnL>
                      <a:noFill/>
                    </a:lnL>
                    <a:lnR>
                      <a:noFill/>
                    </a:lnR>
                    <a:lnT>
                      <a:noFill/>
                    </a:lnT>
                    <a:lnB w="28575" cap="flat" cmpd="sng" algn="ctr">
                      <a:solidFill>
                        <a:schemeClr val="accent1"/>
                      </a:solidFill>
                      <a:prstDash val="solid"/>
                      <a:round/>
                      <a:headEnd type="none" w="med" len="med"/>
                      <a:tailEnd type="none" w="med" len="med"/>
                    </a:lnB>
                    <a:lnTlToBr>
                      <a:noFill/>
                    </a:lnTlToBr>
                    <a:lnBlToTr>
                      <a:noFill/>
                    </a:lnBlToTr>
                    <a:noFill/>
                  </a:tcPr>
                </a:tc>
              </a:tr>
              <a:tr h="273667">
                <a:tc>
                  <a:txBody>
                    <a:bodyPr/>
                    <a:lstStyle/>
                    <a:p>
                      <a:pPr marL="0" marR="0" lvl="0" indent="0" algn="ctr" defTabSz="909638" rtl="0" eaLnBrk="1" fontAlgn="base" latinLnBrk="0" hangingPunct="1">
                        <a:lnSpc>
                          <a:spcPct val="100000"/>
                        </a:lnSpc>
                        <a:spcBef>
                          <a:spcPct val="0"/>
                        </a:spcBef>
                        <a:spcAft>
                          <a:spcPct val="0"/>
                        </a:spcAft>
                        <a:buClrTx/>
                        <a:buSzTx/>
                        <a:buFontTx/>
                        <a:buNone/>
                        <a:tabLst/>
                      </a:pPr>
                      <a:endParaRPr kumimoji="0" lang="en-US" altLang="zh-CN" sz="1000" b="1" i="0" u="none" strike="noStrike" cap="none" normalizeH="0" baseline="0" dirty="0" smtClean="0">
                        <a:ln>
                          <a:noFill/>
                        </a:ln>
                        <a:solidFill>
                          <a:srgbClr val="002060"/>
                        </a:solidFill>
                        <a:effectLst/>
                        <a:latin typeface="Corbel" pitchFamily="34" charset="0"/>
                        <a:ea typeface="SC STKaiti"/>
                        <a:cs typeface="Times New Roman" pitchFamily="18" charset="0"/>
                      </a:endParaRPr>
                    </a:p>
                  </a:txBody>
                  <a:tcPr marL="45720" marR="45720" marT="0" marB="0" anchor="ctr" horzOverflow="overflow">
                    <a:lnL>
                      <a:noFill/>
                    </a:lnL>
                    <a:lnR>
                      <a:noFill/>
                    </a:lnR>
                    <a:lnT w="28575" cap="flat" cmpd="sng" algn="ctr">
                      <a:solidFill>
                        <a:schemeClr val="accent1"/>
                      </a:solidFill>
                      <a:prstDash val="solid"/>
                      <a:round/>
                      <a:headEnd type="none" w="med" len="med"/>
                      <a:tailEnd type="none" w="med" len="med"/>
                    </a:lnT>
                    <a:lnB>
                      <a:noFill/>
                    </a:lnB>
                    <a:lnTlToBr>
                      <a:noFill/>
                    </a:lnTlToBr>
                    <a:lnBlToTr>
                      <a:noFill/>
                    </a:lnBlToTr>
                    <a:noFill/>
                  </a:tcPr>
                </a:tc>
              </a:tr>
            </a:tbl>
          </a:graphicData>
        </a:graphic>
      </p:graphicFrame>
      <p:graphicFrame>
        <p:nvGraphicFramePr>
          <p:cNvPr id="7" name="Group 16"/>
          <p:cNvGraphicFramePr>
            <a:graphicFrameLocks noGrp="1"/>
          </p:cNvGraphicFramePr>
          <p:nvPr>
            <p:extLst>
              <p:ext uri="{D42A27DB-BD31-4B8C-83A1-F6EECF244321}">
                <p14:modId xmlns:p14="http://schemas.microsoft.com/office/powerpoint/2010/main" val="2092123136"/>
              </p:ext>
            </p:extLst>
          </p:nvPr>
        </p:nvGraphicFramePr>
        <p:xfrm>
          <a:off x="495468" y="1511799"/>
          <a:ext cx="4019550" cy="1086448"/>
        </p:xfrm>
        <a:graphic>
          <a:graphicData uri="http://schemas.openxmlformats.org/drawingml/2006/table">
            <a:tbl>
              <a:tblPr/>
              <a:tblGrid>
                <a:gridCol w="4019550"/>
              </a:tblGrid>
              <a:tr h="746750">
                <a:tc>
                  <a:txBody>
                    <a:bodyPr/>
                    <a:lstStyle/>
                    <a:p>
                      <a:pPr marL="0" marR="0" lvl="0" indent="0" algn="ctr" defTabSz="909638" rtl="0" eaLnBrk="1" fontAlgn="base" latinLnBrk="0" hangingPunct="1">
                        <a:lnSpc>
                          <a:spcPct val="140000"/>
                        </a:lnSpc>
                        <a:spcBef>
                          <a:spcPct val="0"/>
                        </a:spcBef>
                        <a:spcAft>
                          <a:spcPct val="0"/>
                        </a:spcAft>
                        <a:buClrTx/>
                        <a:buSzTx/>
                        <a:buFontTx/>
                        <a:buNone/>
                        <a:tabLst/>
                      </a:pPr>
                      <a:r>
                        <a:rPr kumimoji="0" lang="en-US" altLang="zh-CN" sz="1800" b="1" i="0" u="none" strike="noStrike" cap="none" normalizeH="0" baseline="0" dirty="0" smtClean="0">
                          <a:ln>
                            <a:noFill/>
                          </a:ln>
                          <a:solidFill>
                            <a:srgbClr val="002060"/>
                          </a:solidFill>
                          <a:effectLst/>
                          <a:latin typeface="Corbel" pitchFamily="34" charset="0"/>
                          <a:ea typeface="SC STKaiti"/>
                          <a:cs typeface="Times New Roman" pitchFamily="18" charset="0"/>
                        </a:rPr>
                        <a:t>Export by Products</a:t>
                      </a:r>
                    </a:p>
                  </a:txBody>
                  <a:tcPr marL="45720" marR="45720" marT="0" marB="0" anchor="ctr" horzOverflow="overflow">
                    <a:lnL>
                      <a:noFill/>
                    </a:lnL>
                    <a:lnR>
                      <a:noFill/>
                    </a:lnR>
                    <a:lnT>
                      <a:noFill/>
                    </a:lnT>
                    <a:lnB w="28575" cap="flat" cmpd="sng" algn="ctr">
                      <a:solidFill>
                        <a:schemeClr val="accent1"/>
                      </a:solidFill>
                      <a:prstDash val="solid"/>
                      <a:round/>
                      <a:headEnd type="none" w="med" len="med"/>
                      <a:tailEnd type="none" w="med" len="med"/>
                    </a:lnB>
                    <a:lnTlToBr>
                      <a:noFill/>
                    </a:lnTlToBr>
                    <a:lnBlToTr>
                      <a:noFill/>
                    </a:lnBlToTr>
                    <a:noFill/>
                  </a:tcPr>
                </a:tc>
              </a:tr>
              <a:tr h="339698">
                <a:tc>
                  <a:txBody>
                    <a:bodyPr/>
                    <a:lstStyle/>
                    <a:p>
                      <a:pPr marL="0" marR="0" lvl="0" indent="0" algn="ctr" defTabSz="909638" rtl="0" eaLnBrk="1" fontAlgn="base" latinLnBrk="0" hangingPunct="1">
                        <a:lnSpc>
                          <a:spcPct val="100000"/>
                        </a:lnSpc>
                        <a:spcBef>
                          <a:spcPct val="0"/>
                        </a:spcBef>
                        <a:spcAft>
                          <a:spcPct val="0"/>
                        </a:spcAft>
                        <a:buClrTx/>
                        <a:buSzTx/>
                        <a:buFontTx/>
                        <a:buNone/>
                        <a:tabLst/>
                      </a:pPr>
                      <a:endParaRPr kumimoji="0" lang="en-US" altLang="zh-CN" sz="1600" b="1" i="0" u="none" strike="noStrike" cap="none" normalizeH="0" baseline="0" dirty="0" smtClean="0">
                        <a:ln>
                          <a:noFill/>
                        </a:ln>
                        <a:solidFill>
                          <a:srgbClr val="002060"/>
                        </a:solidFill>
                        <a:effectLst/>
                        <a:latin typeface="Corbel" pitchFamily="34" charset="0"/>
                        <a:ea typeface="SC STKaiti"/>
                        <a:cs typeface="Times New Roman" pitchFamily="18" charset="0"/>
                      </a:endParaRPr>
                    </a:p>
                  </a:txBody>
                  <a:tcPr marL="45720" marR="45720" marT="0" marB="0" anchor="ctr" horzOverflow="overflow">
                    <a:lnL>
                      <a:noFill/>
                    </a:lnL>
                    <a:lnR>
                      <a:noFill/>
                    </a:lnR>
                    <a:lnT w="28575" cap="flat" cmpd="sng" algn="ctr">
                      <a:solidFill>
                        <a:schemeClr val="accent1"/>
                      </a:solidFill>
                      <a:prstDash val="solid"/>
                      <a:round/>
                      <a:headEnd type="none" w="med" len="med"/>
                      <a:tailEnd type="none" w="med" len="med"/>
                    </a:lnT>
                    <a:lnB>
                      <a:noFill/>
                    </a:lnB>
                    <a:lnTlToBr>
                      <a:noFill/>
                    </a:lnTlToBr>
                    <a:lnBlToTr>
                      <a:noFill/>
                    </a:lnBlToTr>
                    <a:noFill/>
                  </a:tcPr>
                </a:tc>
              </a:tr>
            </a:tbl>
          </a:graphicData>
        </a:graphic>
      </p:graphicFrame>
      <p:graphicFrame>
        <p:nvGraphicFramePr>
          <p:cNvPr id="5123" name="Chart 7"/>
          <p:cNvGraphicFramePr>
            <a:graphicFrameLocks/>
          </p:cNvGraphicFramePr>
          <p:nvPr>
            <p:extLst>
              <p:ext uri="{D42A27DB-BD31-4B8C-83A1-F6EECF244321}">
                <p14:modId xmlns:p14="http://schemas.microsoft.com/office/powerpoint/2010/main" val="1239169464"/>
              </p:ext>
            </p:extLst>
          </p:nvPr>
        </p:nvGraphicFramePr>
        <p:xfrm>
          <a:off x="213895" y="1951789"/>
          <a:ext cx="4301123" cy="4551476"/>
        </p:xfrm>
        <a:graphic>
          <a:graphicData uri="http://schemas.openxmlformats.org/presentationml/2006/ole">
            <mc:AlternateContent xmlns:mc="http://schemas.openxmlformats.org/markup-compatibility/2006">
              <mc:Choice xmlns:v="urn:schemas-microsoft-com:vml" Requires="v">
                <p:oleObj spid="_x0000_s1215" name="Worksheet" r:id="rId4" imgW="4017612" imgH="3621338" progId="Excel.Sheet.8">
                  <p:embed/>
                </p:oleObj>
              </mc:Choice>
              <mc:Fallback>
                <p:oleObj name="Worksheet" r:id="rId4" imgW="4017612" imgH="3621338"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895" y="1951789"/>
                        <a:ext cx="4301123" cy="4551476"/>
                      </a:xfrm>
                      <a:prstGeom prst="rect">
                        <a:avLst/>
                      </a:prstGeom>
                      <a:noFill/>
                      <a:extLst/>
                    </p:spPr>
                  </p:pic>
                </p:oleObj>
              </mc:Fallback>
            </mc:AlternateContent>
          </a:graphicData>
        </a:graphic>
      </p:graphicFrame>
      <p:sp>
        <p:nvSpPr>
          <p:cNvPr id="10" name="Text Box 7"/>
          <p:cNvSpPr txBox="1">
            <a:spLocks noChangeArrowheads="1"/>
          </p:cNvSpPr>
          <p:nvPr/>
        </p:nvSpPr>
        <p:spPr bwMode="gray">
          <a:xfrm>
            <a:off x="479425" y="5981700"/>
            <a:ext cx="1150938" cy="153988"/>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0" tIns="0" rIns="0" bIns="0">
            <a:spAutoFit/>
          </a:bodyPr>
          <a:lstStyle/>
          <a:p>
            <a:pPr marL="274177" indent="-274177" defTabSz="873038" eaLnBrk="0" hangingPunct="0">
              <a:defRPr/>
            </a:pPr>
            <a:r>
              <a:rPr lang="en-GB" altLang="ko-KR" sz="1000" i="1" dirty="0">
                <a:solidFill>
                  <a:srgbClr val="002060"/>
                </a:solidFill>
                <a:latin typeface="+mn-lt"/>
                <a:ea typeface="가는각진제목체"/>
                <a:cs typeface="Arial" charset="0"/>
              </a:rPr>
              <a:t>Source:  </a:t>
            </a:r>
            <a:r>
              <a:rPr lang="en-US" altLang="ko-KR" sz="1000" i="1" dirty="0">
                <a:solidFill>
                  <a:srgbClr val="002060"/>
                </a:solidFill>
                <a:latin typeface="+mn-lt"/>
                <a:ea typeface="가는각진제목체"/>
                <a:cs typeface="Arial" charset="0"/>
              </a:rPr>
              <a:t>Bank of Korea</a:t>
            </a:r>
            <a:endParaRPr lang="en-GB" altLang="ko-KR" sz="1000" i="1" dirty="0">
              <a:solidFill>
                <a:srgbClr val="002060"/>
              </a:solidFill>
              <a:latin typeface="+mn-lt"/>
              <a:ea typeface="가는각진제목체"/>
              <a:cs typeface="Arial" charset="0"/>
            </a:endParaRPr>
          </a:p>
        </p:txBody>
      </p:sp>
      <p:graphicFrame>
        <p:nvGraphicFramePr>
          <p:cNvPr id="14" name="Chart 5"/>
          <p:cNvGraphicFramePr>
            <a:graphicFrameLocks/>
          </p:cNvGraphicFramePr>
          <p:nvPr>
            <p:extLst>
              <p:ext uri="{D42A27DB-BD31-4B8C-83A1-F6EECF244321}">
                <p14:modId xmlns:p14="http://schemas.microsoft.com/office/powerpoint/2010/main" val="1833051134"/>
              </p:ext>
            </p:extLst>
          </p:nvPr>
        </p:nvGraphicFramePr>
        <p:xfrm>
          <a:off x="4670425" y="1951789"/>
          <a:ext cx="4019550" cy="4551476"/>
        </p:xfrm>
        <a:graphic>
          <a:graphicData uri="http://schemas.openxmlformats.org/presentationml/2006/ole">
            <mc:AlternateContent xmlns:mc="http://schemas.openxmlformats.org/markup-compatibility/2006">
              <mc:Choice xmlns:v="urn:schemas-microsoft-com:vml" Requires="v">
                <p:oleObj spid="_x0000_s1216" r:id="rId6" imgW="4023709" imgH="3627434" progId="Excel.Sheet.8">
                  <p:embed/>
                </p:oleObj>
              </mc:Choice>
              <mc:Fallback>
                <p:oleObj r:id="rId6" imgW="4023709" imgH="3627434" progId="Excel.Shee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0425" y="1951789"/>
                        <a:ext cx="4019550" cy="4551476"/>
                      </a:xfrm>
                      <a:prstGeom prst="rect">
                        <a:avLst/>
                      </a:prstGeom>
                      <a:noFill/>
                      <a:extLst/>
                    </p:spPr>
                  </p:pic>
                </p:oleObj>
              </mc:Fallback>
            </mc:AlternateContent>
          </a:graphicData>
        </a:graphic>
      </p:graphicFrame>
    </p:spTree>
    <p:extLst>
      <p:ext uri="{BB962C8B-B14F-4D97-AF65-F5344CB8AC3E}">
        <p14:creationId xmlns:p14="http://schemas.microsoft.com/office/powerpoint/2010/main" val="2810363982"/>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AutoShape 68"/>
          <p:cNvSpPr>
            <a:spLocks noChangeArrowheads="1"/>
          </p:cNvSpPr>
          <p:nvPr/>
        </p:nvSpPr>
        <p:spPr bwMode="auto">
          <a:xfrm>
            <a:off x="492245" y="1042738"/>
            <a:ext cx="8220075" cy="1002630"/>
          </a:xfrm>
          <a:prstGeom prst="roundRect">
            <a:avLst>
              <a:gd name="adj" fmla="val 0"/>
            </a:avLst>
          </a:prstGeom>
          <a:solidFill>
            <a:schemeClr val="bg1"/>
          </a:solidFill>
          <a:ln w="25400"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ound/>
            <a:headEnd/>
            <a:tailEnd/>
          </a:ln>
          <a:effectLst>
            <a:outerShdw blurRad="50800" dist="38100" dir="2700000" algn="tl" rotWithShape="0">
              <a:prstClr val="black">
                <a:alpha val="40000"/>
              </a:prstClr>
            </a:outerShdw>
          </a:effectLst>
        </p:spPr>
        <p:txBody>
          <a:bodyPr lIns="40407" tIns="40407" rIns="40407" bIns="40407" anchor="ctr"/>
          <a:lstStyle/>
          <a:p>
            <a:pPr marL="304800" indent="-304800" algn="ctr" defTabSz="873125" eaLnBrk="0" latinLnBrk="0" hangingPunct="0">
              <a:buClr>
                <a:schemeClr val="accent2"/>
              </a:buClr>
              <a:buSzPct val="60000"/>
              <a:defRPr/>
            </a:pPr>
            <a:r>
              <a:rPr lang="en-US" altLang="ko-KR" sz="3200" b="1" dirty="0" smtClean="0">
                <a:solidFill>
                  <a:srgbClr val="FF0000"/>
                </a:solidFill>
                <a:latin typeface="+mn-lt"/>
                <a:ea typeface="맑은 고딕" pitchFamily="50" charset="-127"/>
              </a:rPr>
              <a:t>Expansion </a:t>
            </a:r>
            <a:r>
              <a:rPr lang="en-US" altLang="ko-KR" sz="3200" b="1" dirty="0">
                <a:solidFill>
                  <a:srgbClr val="FF0000"/>
                </a:solidFill>
                <a:latin typeface="+mn-lt"/>
                <a:ea typeface="맑은 고딕" pitchFamily="50" charset="-127"/>
              </a:rPr>
              <a:t>of </a:t>
            </a:r>
            <a:r>
              <a:rPr lang="en-US" altLang="ko-KR" sz="3200" b="1" dirty="0" smtClean="0">
                <a:solidFill>
                  <a:srgbClr val="FF0000"/>
                </a:solidFill>
                <a:latin typeface="+mn-lt"/>
                <a:ea typeface="맑은 고딕" pitchFamily="50" charset="-127"/>
              </a:rPr>
              <a:t>FTAs </a:t>
            </a:r>
            <a:r>
              <a:rPr lang="en-US" altLang="ko-KR" sz="3200" b="1" dirty="0">
                <a:solidFill>
                  <a:srgbClr val="FF0000"/>
                </a:solidFill>
                <a:latin typeface="+mn-lt"/>
                <a:ea typeface="맑은 고딕" pitchFamily="50" charset="-127"/>
              </a:rPr>
              <a:t>reaching far corners of the globe</a:t>
            </a:r>
          </a:p>
        </p:txBody>
      </p:sp>
      <p:sp>
        <p:nvSpPr>
          <p:cNvPr id="132" name="Text Box 7"/>
          <p:cNvSpPr txBox="1">
            <a:spLocks noChangeArrowheads="1"/>
          </p:cNvSpPr>
          <p:nvPr/>
        </p:nvSpPr>
        <p:spPr bwMode="gray">
          <a:xfrm>
            <a:off x="492245" y="6054323"/>
            <a:ext cx="7388842" cy="3693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0" tIns="0" rIns="0" bIns="0">
            <a:spAutoFit/>
          </a:bodyPr>
          <a:lstStyle/>
          <a:p>
            <a:pPr marL="274177" indent="-274177" defTabSz="873038" eaLnBrk="0" hangingPunct="0">
              <a:defRPr/>
            </a:pPr>
            <a:r>
              <a:rPr lang="en-GB" altLang="ko-KR" sz="1200" i="1" dirty="0">
                <a:solidFill>
                  <a:srgbClr val="002060"/>
                </a:solidFill>
                <a:latin typeface="+mn-lt"/>
                <a:ea typeface="가는각진제목체"/>
                <a:cs typeface="Arial" charset="0"/>
              </a:rPr>
              <a:t>Source:  </a:t>
            </a:r>
            <a:r>
              <a:rPr lang="en-US" altLang="ko-KR" sz="1200" i="1" dirty="0">
                <a:solidFill>
                  <a:srgbClr val="002060"/>
                </a:solidFill>
                <a:latin typeface="+mn-lt"/>
                <a:ea typeface="가는각진제목체"/>
                <a:cs typeface="Arial" charset="0"/>
              </a:rPr>
              <a:t>Ministry of Strategy and Finance</a:t>
            </a:r>
          </a:p>
          <a:p>
            <a:pPr marL="274177" indent="-274177" defTabSz="873038" eaLnBrk="0" hangingPunct="0">
              <a:defRPr/>
            </a:pPr>
            <a:r>
              <a:rPr lang="en-US" altLang="ko-KR" sz="1200" i="1" baseline="30000" dirty="0">
                <a:solidFill>
                  <a:srgbClr val="002060"/>
                </a:solidFill>
                <a:latin typeface="+mn-lt"/>
                <a:ea typeface="가는각진제목체"/>
                <a:cs typeface="Arial" charset="0"/>
              </a:rPr>
              <a:t>1 </a:t>
            </a:r>
            <a:r>
              <a:rPr lang="en-US" altLang="ko-KR" sz="1200" i="1" dirty="0">
                <a:solidFill>
                  <a:srgbClr val="002060"/>
                </a:solidFill>
                <a:latin typeface="+mn-lt"/>
                <a:ea typeface="가는각진제목체"/>
                <a:cs typeface="Arial" charset="0"/>
              </a:rPr>
              <a:t>Defined as a nation’s GDP combined with the GDPs of its FTA countries, divided by the world GDP</a:t>
            </a:r>
            <a:endParaRPr lang="en-GB" altLang="ko-KR" sz="1200" i="1" dirty="0">
              <a:solidFill>
                <a:srgbClr val="002060"/>
              </a:solidFill>
              <a:latin typeface="+mn-lt"/>
              <a:ea typeface="가는각진제목체"/>
              <a:cs typeface="Arial" charset="0"/>
            </a:endParaRPr>
          </a:p>
        </p:txBody>
      </p:sp>
      <p:grpSp>
        <p:nvGrpSpPr>
          <p:cNvPr id="2" name="Group 8"/>
          <p:cNvGrpSpPr>
            <a:grpSpLocks/>
          </p:cNvGrpSpPr>
          <p:nvPr/>
        </p:nvGrpSpPr>
        <p:grpSpPr bwMode="auto">
          <a:xfrm>
            <a:off x="792342" y="2267837"/>
            <a:ext cx="7835900" cy="3672408"/>
            <a:chOff x="596578" y="2011363"/>
            <a:chExt cx="7836699" cy="3814755"/>
          </a:xfrm>
        </p:grpSpPr>
        <p:grpSp>
          <p:nvGrpSpPr>
            <p:cNvPr id="3" name="Group 432"/>
            <p:cNvGrpSpPr>
              <a:grpSpLocks/>
            </p:cNvGrpSpPr>
            <p:nvPr/>
          </p:nvGrpSpPr>
          <p:grpSpPr bwMode="auto">
            <a:xfrm>
              <a:off x="831850" y="2154650"/>
              <a:ext cx="4009943" cy="3436808"/>
              <a:chOff x="2599" y="1290"/>
              <a:chExt cx="2043" cy="1547"/>
            </a:xfrm>
            <a:solidFill>
              <a:srgbClr val="B1B1B1"/>
            </a:solidFill>
          </p:grpSpPr>
          <p:sp>
            <p:nvSpPr>
              <p:cNvPr id="1723825" name="2667428.375539.2519.6259.8755"/>
              <p:cNvSpPr>
                <a:spLocks/>
              </p:cNvSpPr>
              <p:nvPr/>
            </p:nvSpPr>
            <p:spPr bwMode="auto">
              <a:xfrm>
                <a:off x="3193" y="2459"/>
                <a:ext cx="70" cy="138"/>
              </a:xfrm>
              <a:custGeom>
                <a:avLst/>
                <a:gdLst>
                  <a:gd name="T0" fmla="*/ 0 w 232"/>
                  <a:gd name="T1" fmla="*/ 327 h 456"/>
                  <a:gd name="T2" fmla="*/ 22 w 232"/>
                  <a:gd name="T3" fmla="*/ 419 h 456"/>
                  <a:gd name="T4" fmla="*/ 66 w 232"/>
                  <a:gd name="T5" fmla="*/ 456 h 456"/>
                  <a:gd name="T6" fmla="*/ 134 w 232"/>
                  <a:gd name="T7" fmla="*/ 419 h 456"/>
                  <a:gd name="T8" fmla="*/ 232 w 232"/>
                  <a:gd name="T9" fmla="*/ 117 h 456"/>
                  <a:gd name="T10" fmla="*/ 191 w 232"/>
                  <a:gd name="T11" fmla="*/ 0 h 456"/>
                  <a:gd name="T12" fmla="*/ 23 w 232"/>
                  <a:gd name="T13" fmla="*/ 180 h 456"/>
                  <a:gd name="T14" fmla="*/ 40 w 232"/>
                  <a:gd name="T15" fmla="*/ 258 h 456"/>
                  <a:gd name="T16" fmla="*/ 0 w 232"/>
                  <a:gd name="T17" fmla="*/ 327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456">
                    <a:moveTo>
                      <a:pt x="0" y="327"/>
                    </a:moveTo>
                    <a:lnTo>
                      <a:pt x="22" y="419"/>
                    </a:lnTo>
                    <a:lnTo>
                      <a:pt x="66" y="456"/>
                    </a:lnTo>
                    <a:lnTo>
                      <a:pt x="134" y="419"/>
                    </a:lnTo>
                    <a:lnTo>
                      <a:pt x="232" y="117"/>
                    </a:lnTo>
                    <a:lnTo>
                      <a:pt x="191" y="0"/>
                    </a:lnTo>
                    <a:lnTo>
                      <a:pt x="23" y="180"/>
                    </a:lnTo>
                    <a:lnTo>
                      <a:pt x="40" y="258"/>
                    </a:lnTo>
                    <a:lnTo>
                      <a:pt x="0" y="327"/>
                    </a:lnTo>
                    <a:close/>
                  </a:path>
                </a:pathLst>
              </a:custGeom>
              <a:grpFill/>
              <a:ln>
                <a:noFill/>
              </a:ln>
              <a:effectLst/>
              <a:extLst/>
            </p:spPr>
            <p:txBody>
              <a:bodyPr/>
              <a:lstStyle/>
              <a:p>
                <a:pPr>
                  <a:defRPr/>
                </a:pPr>
                <a:endParaRPr lang="en-US">
                  <a:solidFill>
                    <a:srgbClr val="002060"/>
                  </a:solidFill>
                </a:endParaRPr>
              </a:p>
            </p:txBody>
          </p:sp>
          <p:sp>
            <p:nvSpPr>
              <p:cNvPr id="1723826" name="2668426.25638.12542.37555.3755"/>
              <p:cNvSpPr>
                <a:spLocks/>
              </p:cNvSpPr>
              <p:nvPr/>
            </p:nvSpPr>
            <p:spPr bwMode="auto">
              <a:xfrm>
                <a:off x="3889" y="2445"/>
                <a:ext cx="390" cy="298"/>
              </a:xfrm>
              <a:custGeom>
                <a:avLst/>
                <a:gdLst>
                  <a:gd name="T0" fmla="*/ 0 w 1291"/>
                  <a:gd name="T1" fmla="*/ 538 h 988"/>
                  <a:gd name="T2" fmla="*/ 5 w 1291"/>
                  <a:gd name="T3" fmla="*/ 401 h 988"/>
                  <a:gd name="T4" fmla="*/ 93 w 1291"/>
                  <a:gd name="T5" fmla="*/ 334 h 988"/>
                  <a:gd name="T6" fmla="*/ 231 w 1291"/>
                  <a:gd name="T7" fmla="*/ 304 h 988"/>
                  <a:gd name="T8" fmla="*/ 272 w 1291"/>
                  <a:gd name="T9" fmla="*/ 215 h 988"/>
                  <a:gd name="T10" fmla="*/ 396 w 1291"/>
                  <a:gd name="T11" fmla="*/ 112 h 988"/>
                  <a:gd name="T12" fmla="*/ 475 w 1291"/>
                  <a:gd name="T13" fmla="*/ 139 h 988"/>
                  <a:gd name="T14" fmla="*/ 532 w 1291"/>
                  <a:gd name="T15" fmla="*/ 73 h 988"/>
                  <a:gd name="T16" fmla="*/ 586 w 1291"/>
                  <a:gd name="T17" fmla="*/ 18 h 988"/>
                  <a:gd name="T18" fmla="*/ 734 w 1291"/>
                  <a:gd name="T19" fmla="*/ 58 h 988"/>
                  <a:gd name="T20" fmla="*/ 707 w 1291"/>
                  <a:gd name="T21" fmla="*/ 148 h 988"/>
                  <a:gd name="T22" fmla="*/ 852 w 1291"/>
                  <a:gd name="T23" fmla="*/ 239 h 988"/>
                  <a:gd name="T24" fmla="*/ 891 w 1291"/>
                  <a:gd name="T25" fmla="*/ 201 h 988"/>
                  <a:gd name="T26" fmla="*/ 907 w 1291"/>
                  <a:gd name="T27" fmla="*/ 47 h 988"/>
                  <a:gd name="T28" fmla="*/ 942 w 1291"/>
                  <a:gd name="T29" fmla="*/ 0 h 988"/>
                  <a:gd name="T30" fmla="*/ 1024 w 1291"/>
                  <a:gd name="T31" fmla="*/ 148 h 988"/>
                  <a:gd name="T32" fmla="*/ 1059 w 1291"/>
                  <a:gd name="T33" fmla="*/ 283 h 988"/>
                  <a:gd name="T34" fmla="*/ 1140 w 1291"/>
                  <a:gd name="T35" fmla="*/ 326 h 988"/>
                  <a:gd name="T36" fmla="*/ 1203 w 1291"/>
                  <a:gd name="T37" fmla="*/ 438 h 988"/>
                  <a:gd name="T38" fmla="*/ 1268 w 1291"/>
                  <a:gd name="T39" fmla="*/ 492 h 988"/>
                  <a:gd name="T40" fmla="*/ 1291 w 1291"/>
                  <a:gd name="T41" fmla="*/ 600 h 988"/>
                  <a:gd name="T42" fmla="*/ 1275 w 1291"/>
                  <a:gd name="T43" fmla="*/ 702 h 988"/>
                  <a:gd name="T44" fmla="*/ 1219 w 1291"/>
                  <a:gd name="T45" fmla="*/ 790 h 988"/>
                  <a:gd name="T46" fmla="*/ 1176 w 1291"/>
                  <a:gd name="T47" fmla="*/ 942 h 988"/>
                  <a:gd name="T48" fmla="*/ 1056 w 1291"/>
                  <a:gd name="T49" fmla="*/ 986 h 988"/>
                  <a:gd name="T50" fmla="*/ 1010 w 1291"/>
                  <a:gd name="T51" fmla="*/ 949 h 988"/>
                  <a:gd name="T52" fmla="*/ 960 w 1291"/>
                  <a:gd name="T53" fmla="*/ 988 h 988"/>
                  <a:gd name="T54" fmla="*/ 848 w 1291"/>
                  <a:gd name="T55" fmla="*/ 937 h 988"/>
                  <a:gd name="T56" fmla="*/ 828 w 1291"/>
                  <a:gd name="T57" fmla="*/ 857 h 988"/>
                  <a:gd name="T58" fmla="*/ 778 w 1291"/>
                  <a:gd name="T59" fmla="*/ 754 h 988"/>
                  <a:gd name="T60" fmla="*/ 719 w 1291"/>
                  <a:gd name="T61" fmla="*/ 845 h 988"/>
                  <a:gd name="T62" fmla="*/ 664 w 1291"/>
                  <a:gd name="T63" fmla="*/ 754 h 988"/>
                  <a:gd name="T64" fmla="*/ 567 w 1291"/>
                  <a:gd name="T65" fmla="*/ 719 h 988"/>
                  <a:gd name="T66" fmla="*/ 393 w 1291"/>
                  <a:gd name="T67" fmla="*/ 745 h 988"/>
                  <a:gd name="T68" fmla="*/ 320 w 1291"/>
                  <a:gd name="T69" fmla="*/ 797 h 988"/>
                  <a:gd name="T70" fmla="*/ 199 w 1291"/>
                  <a:gd name="T71" fmla="*/ 801 h 988"/>
                  <a:gd name="T72" fmla="*/ 132 w 1291"/>
                  <a:gd name="T73" fmla="*/ 845 h 988"/>
                  <a:gd name="T74" fmla="*/ 40 w 1291"/>
                  <a:gd name="T75" fmla="*/ 813 h 988"/>
                  <a:gd name="T76" fmla="*/ 63 w 1291"/>
                  <a:gd name="T77" fmla="*/ 723 h 988"/>
                  <a:gd name="T78" fmla="*/ 0 w 1291"/>
                  <a:gd name="T79" fmla="*/ 538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91" h="988">
                    <a:moveTo>
                      <a:pt x="0" y="538"/>
                    </a:moveTo>
                    <a:lnTo>
                      <a:pt x="5" y="401"/>
                    </a:lnTo>
                    <a:lnTo>
                      <a:pt x="93" y="334"/>
                    </a:lnTo>
                    <a:lnTo>
                      <a:pt x="231" y="304"/>
                    </a:lnTo>
                    <a:lnTo>
                      <a:pt x="272" y="215"/>
                    </a:lnTo>
                    <a:lnTo>
                      <a:pt x="396" y="112"/>
                    </a:lnTo>
                    <a:lnTo>
                      <a:pt x="475" y="139"/>
                    </a:lnTo>
                    <a:lnTo>
                      <a:pt x="532" y="73"/>
                    </a:lnTo>
                    <a:lnTo>
                      <a:pt x="586" y="18"/>
                    </a:lnTo>
                    <a:lnTo>
                      <a:pt x="734" y="58"/>
                    </a:lnTo>
                    <a:lnTo>
                      <a:pt x="707" y="148"/>
                    </a:lnTo>
                    <a:lnTo>
                      <a:pt x="852" y="239"/>
                    </a:lnTo>
                    <a:lnTo>
                      <a:pt x="891" y="201"/>
                    </a:lnTo>
                    <a:lnTo>
                      <a:pt x="907" y="47"/>
                    </a:lnTo>
                    <a:lnTo>
                      <a:pt x="942" y="0"/>
                    </a:lnTo>
                    <a:lnTo>
                      <a:pt x="1024" y="148"/>
                    </a:lnTo>
                    <a:lnTo>
                      <a:pt x="1059" y="283"/>
                    </a:lnTo>
                    <a:lnTo>
                      <a:pt x="1140" y="326"/>
                    </a:lnTo>
                    <a:lnTo>
                      <a:pt x="1203" y="438"/>
                    </a:lnTo>
                    <a:lnTo>
                      <a:pt x="1268" y="492"/>
                    </a:lnTo>
                    <a:lnTo>
                      <a:pt x="1291" y="600"/>
                    </a:lnTo>
                    <a:lnTo>
                      <a:pt x="1275" y="702"/>
                    </a:lnTo>
                    <a:lnTo>
                      <a:pt x="1219" y="790"/>
                    </a:lnTo>
                    <a:lnTo>
                      <a:pt x="1176" y="942"/>
                    </a:lnTo>
                    <a:lnTo>
                      <a:pt x="1056" y="986"/>
                    </a:lnTo>
                    <a:lnTo>
                      <a:pt x="1010" y="949"/>
                    </a:lnTo>
                    <a:lnTo>
                      <a:pt x="960" y="988"/>
                    </a:lnTo>
                    <a:lnTo>
                      <a:pt x="848" y="937"/>
                    </a:lnTo>
                    <a:lnTo>
                      <a:pt x="828" y="857"/>
                    </a:lnTo>
                    <a:lnTo>
                      <a:pt x="778" y="754"/>
                    </a:lnTo>
                    <a:lnTo>
                      <a:pt x="719" y="845"/>
                    </a:lnTo>
                    <a:lnTo>
                      <a:pt x="664" y="754"/>
                    </a:lnTo>
                    <a:lnTo>
                      <a:pt x="567" y="719"/>
                    </a:lnTo>
                    <a:lnTo>
                      <a:pt x="393" y="745"/>
                    </a:lnTo>
                    <a:lnTo>
                      <a:pt x="320" y="797"/>
                    </a:lnTo>
                    <a:lnTo>
                      <a:pt x="199" y="801"/>
                    </a:lnTo>
                    <a:lnTo>
                      <a:pt x="132" y="845"/>
                    </a:lnTo>
                    <a:lnTo>
                      <a:pt x="40" y="813"/>
                    </a:lnTo>
                    <a:lnTo>
                      <a:pt x="63" y="723"/>
                    </a:lnTo>
                    <a:lnTo>
                      <a:pt x="0" y="538"/>
                    </a:lnTo>
                    <a:close/>
                  </a:path>
                </a:pathLst>
              </a:custGeom>
              <a:grpFill/>
              <a:ln>
                <a:noFill/>
              </a:ln>
              <a:effectLst/>
              <a:extLst/>
            </p:spPr>
            <p:txBody>
              <a:bodyPr/>
              <a:lstStyle/>
              <a:p>
                <a:pPr>
                  <a:defRPr/>
                </a:pPr>
                <a:endParaRPr lang="en-US">
                  <a:solidFill>
                    <a:srgbClr val="002060"/>
                  </a:solidFill>
                </a:endParaRPr>
              </a:p>
            </p:txBody>
          </p:sp>
          <p:sp>
            <p:nvSpPr>
              <p:cNvPr id="1723827" name="2669471.625681.375555"/>
              <p:cNvSpPr>
                <a:spLocks/>
              </p:cNvSpPr>
              <p:nvPr/>
            </p:nvSpPr>
            <p:spPr bwMode="auto">
              <a:xfrm>
                <a:off x="4193" y="2763"/>
                <a:ext cx="35" cy="36"/>
              </a:xfrm>
              <a:custGeom>
                <a:avLst/>
                <a:gdLst>
                  <a:gd name="T0" fmla="*/ 0 w 116"/>
                  <a:gd name="T1" fmla="*/ 22 h 112"/>
                  <a:gd name="T2" fmla="*/ 1 w 116"/>
                  <a:gd name="T3" fmla="*/ 0 h 112"/>
                  <a:gd name="T4" fmla="*/ 104 w 116"/>
                  <a:gd name="T5" fmla="*/ 5 h 112"/>
                  <a:gd name="T6" fmla="*/ 116 w 116"/>
                  <a:gd name="T7" fmla="*/ 63 h 112"/>
                  <a:gd name="T8" fmla="*/ 68 w 116"/>
                  <a:gd name="T9" fmla="*/ 112 h 112"/>
                  <a:gd name="T10" fmla="*/ 0 w 116"/>
                  <a:gd name="T11" fmla="*/ 22 h 112"/>
                </a:gdLst>
                <a:ahLst/>
                <a:cxnLst>
                  <a:cxn ang="0">
                    <a:pos x="T0" y="T1"/>
                  </a:cxn>
                  <a:cxn ang="0">
                    <a:pos x="T2" y="T3"/>
                  </a:cxn>
                  <a:cxn ang="0">
                    <a:pos x="T4" y="T5"/>
                  </a:cxn>
                  <a:cxn ang="0">
                    <a:pos x="T6" y="T7"/>
                  </a:cxn>
                  <a:cxn ang="0">
                    <a:pos x="T8" y="T9"/>
                  </a:cxn>
                  <a:cxn ang="0">
                    <a:pos x="T10" y="T11"/>
                  </a:cxn>
                </a:cxnLst>
                <a:rect l="0" t="0" r="r" b="b"/>
                <a:pathLst>
                  <a:path w="116" h="112">
                    <a:moveTo>
                      <a:pt x="0" y="22"/>
                    </a:moveTo>
                    <a:lnTo>
                      <a:pt x="1" y="0"/>
                    </a:lnTo>
                    <a:lnTo>
                      <a:pt x="104" y="5"/>
                    </a:lnTo>
                    <a:lnTo>
                      <a:pt x="116" y="63"/>
                    </a:lnTo>
                    <a:lnTo>
                      <a:pt x="68" y="112"/>
                    </a:lnTo>
                    <a:lnTo>
                      <a:pt x="0" y="22"/>
                    </a:lnTo>
                    <a:close/>
                  </a:path>
                </a:pathLst>
              </a:custGeom>
              <a:grpFill/>
              <a:ln>
                <a:noFill/>
              </a:ln>
              <a:effectLst/>
              <a:extLst/>
            </p:spPr>
            <p:txBody>
              <a:bodyPr/>
              <a:lstStyle/>
              <a:p>
                <a:pPr>
                  <a:defRPr/>
                </a:pPr>
                <a:endParaRPr lang="en-US">
                  <a:solidFill>
                    <a:srgbClr val="002060"/>
                  </a:solidFill>
                </a:endParaRPr>
              </a:p>
            </p:txBody>
          </p:sp>
          <p:sp>
            <p:nvSpPr>
              <p:cNvPr id="1723828" name="2670471.625711.62510.510.755"/>
              <p:cNvSpPr>
                <a:spLocks/>
              </p:cNvSpPr>
              <p:nvPr/>
            </p:nvSpPr>
            <p:spPr bwMode="auto">
              <a:xfrm>
                <a:off x="4406" y="2763"/>
                <a:ext cx="76" cy="74"/>
              </a:xfrm>
              <a:custGeom>
                <a:avLst/>
                <a:gdLst>
                  <a:gd name="T0" fmla="*/ 0 w 248"/>
                  <a:gd name="T1" fmla="*/ 210 h 242"/>
                  <a:gd name="T2" fmla="*/ 54 w 248"/>
                  <a:gd name="T3" fmla="*/ 138 h 242"/>
                  <a:gd name="T4" fmla="*/ 145 w 248"/>
                  <a:gd name="T5" fmla="*/ 81 h 242"/>
                  <a:gd name="T6" fmla="*/ 191 w 248"/>
                  <a:gd name="T7" fmla="*/ 0 h 242"/>
                  <a:gd name="T8" fmla="*/ 248 w 248"/>
                  <a:gd name="T9" fmla="*/ 42 h 242"/>
                  <a:gd name="T10" fmla="*/ 212 w 248"/>
                  <a:gd name="T11" fmla="*/ 126 h 242"/>
                  <a:gd name="T12" fmla="*/ 160 w 248"/>
                  <a:gd name="T13" fmla="*/ 133 h 242"/>
                  <a:gd name="T14" fmla="*/ 80 w 248"/>
                  <a:gd name="T15" fmla="*/ 242 h 242"/>
                  <a:gd name="T16" fmla="*/ 0 w 248"/>
                  <a:gd name="T17" fmla="*/ 21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42">
                    <a:moveTo>
                      <a:pt x="0" y="210"/>
                    </a:moveTo>
                    <a:lnTo>
                      <a:pt x="54" y="138"/>
                    </a:lnTo>
                    <a:lnTo>
                      <a:pt x="145" y="81"/>
                    </a:lnTo>
                    <a:lnTo>
                      <a:pt x="191" y="0"/>
                    </a:lnTo>
                    <a:lnTo>
                      <a:pt x="248" y="42"/>
                    </a:lnTo>
                    <a:lnTo>
                      <a:pt x="212" y="126"/>
                    </a:lnTo>
                    <a:lnTo>
                      <a:pt x="160" y="133"/>
                    </a:lnTo>
                    <a:lnTo>
                      <a:pt x="80" y="242"/>
                    </a:lnTo>
                    <a:lnTo>
                      <a:pt x="0" y="210"/>
                    </a:lnTo>
                    <a:close/>
                  </a:path>
                </a:pathLst>
              </a:custGeom>
              <a:grpFill/>
              <a:ln>
                <a:noFill/>
              </a:ln>
              <a:effectLst/>
              <a:extLst/>
            </p:spPr>
            <p:txBody>
              <a:bodyPr/>
              <a:lstStyle/>
              <a:p>
                <a:pPr>
                  <a:defRPr/>
                </a:pPr>
                <a:endParaRPr lang="en-US">
                  <a:solidFill>
                    <a:srgbClr val="002060"/>
                  </a:solidFill>
                </a:endParaRPr>
              </a:p>
            </p:txBody>
          </p:sp>
          <p:sp>
            <p:nvSpPr>
              <p:cNvPr id="1723829" name="2671461.625720.2511.257.8755"/>
              <p:cNvSpPr>
                <a:spLocks/>
              </p:cNvSpPr>
              <p:nvPr/>
            </p:nvSpPr>
            <p:spPr bwMode="auto">
              <a:xfrm>
                <a:off x="4467" y="2693"/>
                <a:ext cx="56" cy="79"/>
              </a:xfrm>
              <a:custGeom>
                <a:avLst/>
                <a:gdLst>
                  <a:gd name="T0" fmla="*/ 0 w 185"/>
                  <a:gd name="T1" fmla="*/ 0 h 263"/>
                  <a:gd name="T2" fmla="*/ 105 w 185"/>
                  <a:gd name="T3" fmla="*/ 94 h 263"/>
                  <a:gd name="T4" fmla="*/ 185 w 185"/>
                  <a:gd name="T5" fmla="*/ 120 h 263"/>
                  <a:gd name="T6" fmla="*/ 171 w 185"/>
                  <a:gd name="T7" fmla="*/ 179 h 263"/>
                  <a:gd name="T8" fmla="*/ 104 w 185"/>
                  <a:gd name="T9" fmla="*/ 263 h 263"/>
                  <a:gd name="T10" fmla="*/ 33 w 185"/>
                  <a:gd name="T11" fmla="*/ 187 h 263"/>
                  <a:gd name="T12" fmla="*/ 73 w 185"/>
                  <a:gd name="T13" fmla="*/ 135 h 263"/>
                  <a:gd name="T14" fmla="*/ 68 w 185"/>
                  <a:gd name="T15" fmla="*/ 96 h 263"/>
                  <a:gd name="T16" fmla="*/ 0 w 185"/>
                  <a:gd name="T1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263">
                    <a:moveTo>
                      <a:pt x="0" y="0"/>
                    </a:moveTo>
                    <a:lnTo>
                      <a:pt x="105" y="94"/>
                    </a:lnTo>
                    <a:lnTo>
                      <a:pt x="185" y="120"/>
                    </a:lnTo>
                    <a:lnTo>
                      <a:pt x="171" y="179"/>
                    </a:lnTo>
                    <a:lnTo>
                      <a:pt x="104" y="263"/>
                    </a:lnTo>
                    <a:lnTo>
                      <a:pt x="33" y="187"/>
                    </a:lnTo>
                    <a:lnTo>
                      <a:pt x="73" y="135"/>
                    </a:lnTo>
                    <a:lnTo>
                      <a:pt x="68" y="96"/>
                    </a:lnTo>
                    <a:lnTo>
                      <a:pt x="0" y="0"/>
                    </a:lnTo>
                    <a:close/>
                  </a:path>
                </a:pathLst>
              </a:custGeom>
              <a:grpFill/>
              <a:ln>
                <a:noFill/>
              </a:ln>
              <a:effectLst/>
              <a:extLst/>
            </p:spPr>
            <p:txBody>
              <a:bodyPr/>
              <a:lstStyle/>
              <a:p>
                <a:pPr>
                  <a:defRPr/>
                </a:pPr>
                <a:endParaRPr lang="en-US">
                  <a:solidFill>
                    <a:srgbClr val="002060"/>
                  </a:solidFill>
                </a:endParaRPr>
              </a:p>
            </p:txBody>
          </p:sp>
          <p:sp>
            <p:nvSpPr>
              <p:cNvPr id="1723830" name="2672356.625454.7510596.1255"/>
              <p:cNvSpPr>
                <a:spLocks/>
              </p:cNvSpPr>
              <p:nvPr/>
            </p:nvSpPr>
            <p:spPr bwMode="auto">
              <a:xfrm>
                <a:off x="2599" y="1954"/>
                <a:ext cx="677" cy="739"/>
              </a:xfrm>
              <a:custGeom>
                <a:avLst/>
                <a:gdLst>
                  <a:gd name="T0" fmla="*/ 68 w 2237"/>
                  <a:gd name="T1" fmla="*/ 885 h 2440"/>
                  <a:gd name="T2" fmla="*/ 82 w 2237"/>
                  <a:gd name="T3" fmla="*/ 908 h 2440"/>
                  <a:gd name="T4" fmla="*/ 139 w 2237"/>
                  <a:gd name="T5" fmla="*/ 970 h 2440"/>
                  <a:gd name="T6" fmla="*/ 198 w 2237"/>
                  <a:gd name="T7" fmla="*/ 1038 h 2440"/>
                  <a:gd name="T8" fmla="*/ 324 w 2237"/>
                  <a:gd name="T9" fmla="*/ 1126 h 2440"/>
                  <a:gd name="T10" fmla="*/ 506 w 2237"/>
                  <a:gd name="T11" fmla="*/ 1117 h 2440"/>
                  <a:gd name="T12" fmla="*/ 726 w 2237"/>
                  <a:gd name="T13" fmla="*/ 1069 h 2440"/>
                  <a:gd name="T14" fmla="*/ 771 w 2237"/>
                  <a:gd name="T15" fmla="*/ 1130 h 2440"/>
                  <a:gd name="T16" fmla="*/ 842 w 2237"/>
                  <a:gd name="T17" fmla="*/ 1116 h 2440"/>
                  <a:gd name="T18" fmla="*/ 855 w 2237"/>
                  <a:gd name="T19" fmla="*/ 1292 h 2440"/>
                  <a:gd name="T20" fmla="*/ 957 w 2237"/>
                  <a:gd name="T21" fmla="*/ 1435 h 2440"/>
                  <a:gd name="T22" fmla="*/ 1017 w 2237"/>
                  <a:gd name="T23" fmla="*/ 1626 h 2440"/>
                  <a:gd name="T24" fmla="*/ 948 w 2237"/>
                  <a:gd name="T25" fmla="*/ 1840 h 2440"/>
                  <a:gd name="T26" fmla="*/ 1038 w 2237"/>
                  <a:gd name="T27" fmla="*/ 2020 h 2440"/>
                  <a:gd name="T28" fmla="*/ 1061 w 2237"/>
                  <a:gd name="T29" fmla="*/ 2188 h 2440"/>
                  <a:gd name="T30" fmla="*/ 1167 w 2237"/>
                  <a:gd name="T31" fmla="*/ 2440 h 2440"/>
                  <a:gd name="T32" fmla="*/ 1453 w 2237"/>
                  <a:gd name="T33" fmla="*/ 2405 h 2440"/>
                  <a:gd name="T34" fmla="*/ 1623 w 2237"/>
                  <a:gd name="T35" fmla="*/ 2225 h 2440"/>
                  <a:gd name="T36" fmla="*/ 1635 w 2237"/>
                  <a:gd name="T37" fmla="*/ 2123 h 2440"/>
                  <a:gd name="T38" fmla="*/ 1720 w 2237"/>
                  <a:gd name="T39" fmla="*/ 2075 h 2440"/>
                  <a:gd name="T40" fmla="*/ 1696 w 2237"/>
                  <a:gd name="T41" fmla="*/ 1926 h 2440"/>
                  <a:gd name="T42" fmla="*/ 1884 w 2237"/>
                  <a:gd name="T43" fmla="*/ 1779 h 2440"/>
                  <a:gd name="T44" fmla="*/ 1887 w 2237"/>
                  <a:gd name="T45" fmla="*/ 1609 h 2440"/>
                  <a:gd name="T46" fmla="*/ 1834 w 2237"/>
                  <a:gd name="T47" fmla="*/ 1474 h 2440"/>
                  <a:gd name="T48" fmla="*/ 1923 w 2237"/>
                  <a:gd name="T49" fmla="*/ 1320 h 2440"/>
                  <a:gd name="T50" fmla="*/ 2118 w 2237"/>
                  <a:gd name="T51" fmla="*/ 1135 h 2440"/>
                  <a:gd name="T52" fmla="*/ 2237 w 2237"/>
                  <a:gd name="T53" fmla="*/ 933 h 2440"/>
                  <a:gd name="T54" fmla="*/ 2223 w 2237"/>
                  <a:gd name="T55" fmla="*/ 877 h 2440"/>
                  <a:gd name="T56" fmla="*/ 2032 w 2237"/>
                  <a:gd name="T57" fmla="*/ 929 h 2440"/>
                  <a:gd name="T58" fmla="*/ 1969 w 2237"/>
                  <a:gd name="T59" fmla="*/ 849 h 2440"/>
                  <a:gd name="T60" fmla="*/ 1858 w 2237"/>
                  <a:gd name="T61" fmla="*/ 771 h 2440"/>
                  <a:gd name="T62" fmla="*/ 1820 w 2237"/>
                  <a:gd name="T63" fmla="*/ 671 h 2440"/>
                  <a:gd name="T64" fmla="*/ 1731 w 2237"/>
                  <a:gd name="T65" fmla="*/ 470 h 2440"/>
                  <a:gd name="T66" fmla="*/ 1620 w 2237"/>
                  <a:gd name="T67" fmla="*/ 273 h 2440"/>
                  <a:gd name="T68" fmla="*/ 1567 w 2237"/>
                  <a:gd name="T69" fmla="*/ 202 h 2440"/>
                  <a:gd name="T70" fmla="*/ 1512 w 2237"/>
                  <a:gd name="T71" fmla="*/ 228 h 2440"/>
                  <a:gd name="T72" fmla="*/ 1382 w 2237"/>
                  <a:gd name="T73" fmla="*/ 201 h 2440"/>
                  <a:gd name="T74" fmla="*/ 1213 w 2237"/>
                  <a:gd name="T75" fmla="*/ 184 h 2440"/>
                  <a:gd name="T76" fmla="*/ 1181 w 2237"/>
                  <a:gd name="T77" fmla="*/ 248 h 2440"/>
                  <a:gd name="T78" fmla="*/ 1058 w 2237"/>
                  <a:gd name="T79" fmla="*/ 175 h 2440"/>
                  <a:gd name="T80" fmla="*/ 891 w 2237"/>
                  <a:gd name="T81" fmla="*/ 114 h 2440"/>
                  <a:gd name="T82" fmla="*/ 928 w 2237"/>
                  <a:gd name="T83" fmla="*/ 0 h 2440"/>
                  <a:gd name="T84" fmla="*/ 854 w 2237"/>
                  <a:gd name="T85" fmla="*/ 5 h 2440"/>
                  <a:gd name="T86" fmla="*/ 621 w 2237"/>
                  <a:gd name="T87" fmla="*/ 18 h 2440"/>
                  <a:gd name="T88" fmla="*/ 501 w 2237"/>
                  <a:gd name="T89" fmla="*/ 71 h 2440"/>
                  <a:gd name="T90" fmla="*/ 381 w 2237"/>
                  <a:gd name="T91" fmla="*/ 49 h 2440"/>
                  <a:gd name="T92" fmla="*/ 275 w 2237"/>
                  <a:gd name="T93" fmla="*/ 170 h 2440"/>
                  <a:gd name="T94" fmla="*/ 239 w 2237"/>
                  <a:gd name="T95" fmla="*/ 284 h 2440"/>
                  <a:gd name="T96" fmla="*/ 150 w 2237"/>
                  <a:gd name="T97" fmla="*/ 336 h 2440"/>
                  <a:gd name="T98" fmla="*/ 22 w 2237"/>
                  <a:gd name="T99" fmla="*/ 568 h 2440"/>
                  <a:gd name="T100" fmla="*/ 51 w 2237"/>
                  <a:gd name="T101" fmla="*/ 653 h 2440"/>
                  <a:gd name="T102" fmla="*/ 0 w 2237"/>
                  <a:gd name="T103" fmla="*/ 781 h 2440"/>
                  <a:gd name="T104" fmla="*/ 68 w 2237"/>
                  <a:gd name="T105" fmla="*/ 885 h 2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37" h="2440">
                    <a:moveTo>
                      <a:pt x="68" y="885"/>
                    </a:moveTo>
                    <a:lnTo>
                      <a:pt x="82" y="908"/>
                    </a:lnTo>
                    <a:lnTo>
                      <a:pt x="139" y="970"/>
                    </a:lnTo>
                    <a:lnTo>
                      <a:pt x="198" y="1038"/>
                    </a:lnTo>
                    <a:lnTo>
                      <a:pt x="324" y="1126"/>
                    </a:lnTo>
                    <a:lnTo>
                      <a:pt x="506" y="1117"/>
                    </a:lnTo>
                    <a:lnTo>
                      <a:pt x="726" y="1069"/>
                    </a:lnTo>
                    <a:lnTo>
                      <a:pt x="771" y="1130"/>
                    </a:lnTo>
                    <a:lnTo>
                      <a:pt x="842" y="1116"/>
                    </a:lnTo>
                    <a:lnTo>
                      <a:pt x="855" y="1292"/>
                    </a:lnTo>
                    <a:lnTo>
                      <a:pt x="957" y="1435"/>
                    </a:lnTo>
                    <a:lnTo>
                      <a:pt x="1017" y="1626"/>
                    </a:lnTo>
                    <a:lnTo>
                      <a:pt x="948" y="1840"/>
                    </a:lnTo>
                    <a:lnTo>
                      <a:pt x="1038" y="2020"/>
                    </a:lnTo>
                    <a:lnTo>
                      <a:pt x="1061" y="2188"/>
                    </a:lnTo>
                    <a:lnTo>
                      <a:pt x="1167" y="2440"/>
                    </a:lnTo>
                    <a:lnTo>
                      <a:pt x="1453" y="2405"/>
                    </a:lnTo>
                    <a:lnTo>
                      <a:pt x="1623" y="2225"/>
                    </a:lnTo>
                    <a:lnTo>
                      <a:pt x="1635" y="2123"/>
                    </a:lnTo>
                    <a:lnTo>
                      <a:pt x="1720" y="2075"/>
                    </a:lnTo>
                    <a:lnTo>
                      <a:pt x="1696" y="1926"/>
                    </a:lnTo>
                    <a:lnTo>
                      <a:pt x="1884" y="1779"/>
                    </a:lnTo>
                    <a:lnTo>
                      <a:pt x="1887" y="1609"/>
                    </a:lnTo>
                    <a:lnTo>
                      <a:pt x="1834" y="1474"/>
                    </a:lnTo>
                    <a:lnTo>
                      <a:pt x="1923" y="1320"/>
                    </a:lnTo>
                    <a:lnTo>
                      <a:pt x="2118" y="1135"/>
                    </a:lnTo>
                    <a:lnTo>
                      <a:pt x="2237" y="933"/>
                    </a:lnTo>
                    <a:lnTo>
                      <a:pt x="2223" y="877"/>
                    </a:lnTo>
                    <a:lnTo>
                      <a:pt x="2032" y="929"/>
                    </a:lnTo>
                    <a:lnTo>
                      <a:pt x="1969" y="849"/>
                    </a:lnTo>
                    <a:lnTo>
                      <a:pt x="1858" y="771"/>
                    </a:lnTo>
                    <a:lnTo>
                      <a:pt x="1820" y="671"/>
                    </a:lnTo>
                    <a:lnTo>
                      <a:pt x="1731" y="470"/>
                    </a:lnTo>
                    <a:lnTo>
                      <a:pt x="1620" y="273"/>
                    </a:lnTo>
                    <a:lnTo>
                      <a:pt x="1567" y="202"/>
                    </a:lnTo>
                    <a:lnTo>
                      <a:pt x="1512" y="228"/>
                    </a:lnTo>
                    <a:lnTo>
                      <a:pt x="1382" y="201"/>
                    </a:lnTo>
                    <a:lnTo>
                      <a:pt x="1213" y="184"/>
                    </a:lnTo>
                    <a:lnTo>
                      <a:pt x="1181" y="248"/>
                    </a:lnTo>
                    <a:lnTo>
                      <a:pt x="1058" y="175"/>
                    </a:lnTo>
                    <a:lnTo>
                      <a:pt x="891" y="114"/>
                    </a:lnTo>
                    <a:lnTo>
                      <a:pt x="928" y="0"/>
                    </a:lnTo>
                    <a:lnTo>
                      <a:pt x="854" y="5"/>
                    </a:lnTo>
                    <a:lnTo>
                      <a:pt x="621" y="18"/>
                    </a:lnTo>
                    <a:lnTo>
                      <a:pt x="501" y="71"/>
                    </a:lnTo>
                    <a:lnTo>
                      <a:pt x="381" y="49"/>
                    </a:lnTo>
                    <a:lnTo>
                      <a:pt x="275" y="170"/>
                    </a:lnTo>
                    <a:lnTo>
                      <a:pt x="239" y="284"/>
                    </a:lnTo>
                    <a:lnTo>
                      <a:pt x="150" y="336"/>
                    </a:lnTo>
                    <a:lnTo>
                      <a:pt x="22" y="568"/>
                    </a:lnTo>
                    <a:lnTo>
                      <a:pt x="51" y="653"/>
                    </a:lnTo>
                    <a:lnTo>
                      <a:pt x="0" y="781"/>
                    </a:lnTo>
                    <a:lnTo>
                      <a:pt x="68" y="885"/>
                    </a:lnTo>
                    <a:close/>
                  </a:path>
                </a:pathLst>
              </a:custGeom>
              <a:grpFill/>
              <a:ln>
                <a:noFill/>
              </a:ln>
              <a:effectLst/>
              <a:extLst/>
            </p:spPr>
            <p:txBody>
              <a:bodyPr/>
              <a:lstStyle/>
              <a:p>
                <a:pPr>
                  <a:defRPr/>
                </a:pPr>
                <a:endParaRPr lang="en-US">
                  <a:solidFill>
                    <a:srgbClr val="002060"/>
                  </a:solidFill>
                </a:endParaRPr>
              </a:p>
            </p:txBody>
          </p:sp>
          <p:sp>
            <p:nvSpPr>
              <p:cNvPr id="1723831" name="2673411.75661.8751428.1255"/>
              <p:cNvSpPr>
                <a:spLocks/>
              </p:cNvSpPr>
              <p:nvPr/>
            </p:nvSpPr>
            <p:spPr bwMode="auto">
              <a:xfrm>
                <a:off x="4056" y="2342"/>
                <a:ext cx="199" cy="99"/>
              </a:xfrm>
              <a:custGeom>
                <a:avLst/>
                <a:gdLst>
                  <a:gd name="T0" fmla="*/ 0 w 653"/>
                  <a:gd name="T1" fmla="*/ 31 h 325"/>
                  <a:gd name="T2" fmla="*/ 99 w 653"/>
                  <a:gd name="T3" fmla="*/ 57 h 325"/>
                  <a:gd name="T4" fmla="*/ 65 w 653"/>
                  <a:gd name="T5" fmla="*/ 120 h 325"/>
                  <a:gd name="T6" fmla="*/ 236 w 653"/>
                  <a:gd name="T7" fmla="*/ 167 h 325"/>
                  <a:gd name="T8" fmla="*/ 227 w 653"/>
                  <a:gd name="T9" fmla="*/ 268 h 325"/>
                  <a:gd name="T10" fmla="*/ 389 w 653"/>
                  <a:gd name="T11" fmla="*/ 292 h 325"/>
                  <a:gd name="T12" fmla="*/ 442 w 653"/>
                  <a:gd name="T13" fmla="*/ 236 h 325"/>
                  <a:gd name="T14" fmla="*/ 653 w 653"/>
                  <a:gd name="T15" fmla="*/ 325 h 325"/>
                  <a:gd name="T16" fmla="*/ 546 w 653"/>
                  <a:gd name="T17" fmla="*/ 187 h 325"/>
                  <a:gd name="T18" fmla="*/ 228 w 653"/>
                  <a:gd name="T19" fmla="*/ 31 h 325"/>
                  <a:gd name="T20" fmla="*/ 49 w 653"/>
                  <a:gd name="T21" fmla="*/ 0 h 325"/>
                  <a:gd name="T22" fmla="*/ 0 w 653"/>
                  <a:gd name="T23" fmla="*/ 3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3" h="325">
                    <a:moveTo>
                      <a:pt x="0" y="31"/>
                    </a:moveTo>
                    <a:lnTo>
                      <a:pt x="99" y="57"/>
                    </a:lnTo>
                    <a:lnTo>
                      <a:pt x="65" y="120"/>
                    </a:lnTo>
                    <a:lnTo>
                      <a:pt x="236" y="167"/>
                    </a:lnTo>
                    <a:lnTo>
                      <a:pt x="227" y="268"/>
                    </a:lnTo>
                    <a:lnTo>
                      <a:pt x="389" y="292"/>
                    </a:lnTo>
                    <a:lnTo>
                      <a:pt x="442" y="236"/>
                    </a:lnTo>
                    <a:lnTo>
                      <a:pt x="653" y="325"/>
                    </a:lnTo>
                    <a:lnTo>
                      <a:pt x="546" y="187"/>
                    </a:lnTo>
                    <a:lnTo>
                      <a:pt x="228" y="31"/>
                    </a:lnTo>
                    <a:lnTo>
                      <a:pt x="49" y="0"/>
                    </a:lnTo>
                    <a:lnTo>
                      <a:pt x="0" y="31"/>
                    </a:lnTo>
                    <a:close/>
                  </a:path>
                </a:pathLst>
              </a:custGeom>
              <a:grpFill/>
              <a:ln>
                <a:noFill/>
              </a:ln>
              <a:effectLst/>
              <a:extLst/>
            </p:spPr>
            <p:txBody>
              <a:bodyPr/>
              <a:lstStyle/>
              <a:p>
                <a:pPr>
                  <a:defRPr/>
                </a:pPr>
                <a:endParaRPr lang="en-US">
                  <a:solidFill>
                    <a:srgbClr val="002060"/>
                  </a:solidFill>
                </a:endParaRPr>
              </a:p>
            </p:txBody>
          </p:sp>
          <p:sp>
            <p:nvSpPr>
              <p:cNvPr id="1723832" name="2674397.5649.3755.8755.8755"/>
              <p:cNvSpPr>
                <a:spLocks/>
              </p:cNvSpPr>
              <p:nvPr/>
            </p:nvSpPr>
            <p:spPr bwMode="auto">
              <a:xfrm>
                <a:off x="3968" y="2242"/>
                <a:ext cx="42" cy="42"/>
              </a:xfrm>
              <a:custGeom>
                <a:avLst/>
                <a:gdLst>
                  <a:gd name="T0" fmla="*/ 0 w 135"/>
                  <a:gd name="T1" fmla="*/ 89 h 136"/>
                  <a:gd name="T2" fmla="*/ 30 w 135"/>
                  <a:gd name="T3" fmla="*/ 45 h 136"/>
                  <a:gd name="T4" fmla="*/ 117 w 135"/>
                  <a:gd name="T5" fmla="*/ 0 h 136"/>
                  <a:gd name="T6" fmla="*/ 135 w 135"/>
                  <a:gd name="T7" fmla="*/ 83 h 136"/>
                  <a:gd name="T8" fmla="*/ 113 w 135"/>
                  <a:gd name="T9" fmla="*/ 136 h 136"/>
                  <a:gd name="T10" fmla="*/ 55 w 135"/>
                  <a:gd name="T11" fmla="*/ 63 h 136"/>
                  <a:gd name="T12" fmla="*/ 0 w 135"/>
                  <a:gd name="T13" fmla="*/ 89 h 136"/>
                </a:gdLst>
                <a:ahLst/>
                <a:cxnLst>
                  <a:cxn ang="0">
                    <a:pos x="T0" y="T1"/>
                  </a:cxn>
                  <a:cxn ang="0">
                    <a:pos x="T2" y="T3"/>
                  </a:cxn>
                  <a:cxn ang="0">
                    <a:pos x="T4" y="T5"/>
                  </a:cxn>
                  <a:cxn ang="0">
                    <a:pos x="T6" y="T7"/>
                  </a:cxn>
                  <a:cxn ang="0">
                    <a:pos x="T8" y="T9"/>
                  </a:cxn>
                  <a:cxn ang="0">
                    <a:pos x="T10" y="T11"/>
                  </a:cxn>
                  <a:cxn ang="0">
                    <a:pos x="T12" y="T13"/>
                  </a:cxn>
                </a:cxnLst>
                <a:rect l="0" t="0" r="r" b="b"/>
                <a:pathLst>
                  <a:path w="135" h="136">
                    <a:moveTo>
                      <a:pt x="0" y="89"/>
                    </a:moveTo>
                    <a:lnTo>
                      <a:pt x="30" y="45"/>
                    </a:lnTo>
                    <a:lnTo>
                      <a:pt x="117" y="0"/>
                    </a:lnTo>
                    <a:lnTo>
                      <a:pt x="135" y="83"/>
                    </a:lnTo>
                    <a:lnTo>
                      <a:pt x="113" y="136"/>
                    </a:lnTo>
                    <a:lnTo>
                      <a:pt x="55" y="63"/>
                    </a:lnTo>
                    <a:lnTo>
                      <a:pt x="0" y="89"/>
                    </a:lnTo>
                    <a:close/>
                  </a:path>
                </a:pathLst>
              </a:custGeom>
              <a:grpFill/>
              <a:ln>
                <a:noFill/>
              </a:ln>
              <a:effectLst/>
              <a:extLst/>
            </p:spPr>
            <p:txBody>
              <a:bodyPr/>
              <a:lstStyle/>
              <a:p>
                <a:pPr>
                  <a:defRPr/>
                </a:pPr>
                <a:endParaRPr lang="en-US">
                  <a:solidFill>
                    <a:srgbClr val="002060"/>
                  </a:solidFill>
                </a:endParaRPr>
              </a:p>
            </p:txBody>
          </p:sp>
          <p:sp>
            <p:nvSpPr>
              <p:cNvPr id="1723833" name="2675384.75646.6258.8755.6255"/>
              <p:cNvSpPr>
                <a:spLocks/>
              </p:cNvSpPr>
              <p:nvPr/>
            </p:nvSpPr>
            <p:spPr bwMode="auto">
              <a:xfrm>
                <a:off x="3949" y="2152"/>
                <a:ext cx="39" cy="63"/>
              </a:xfrm>
              <a:custGeom>
                <a:avLst/>
                <a:gdLst>
                  <a:gd name="T0" fmla="*/ 0 w 132"/>
                  <a:gd name="T1" fmla="*/ 81 h 207"/>
                  <a:gd name="T2" fmla="*/ 24 w 132"/>
                  <a:gd name="T3" fmla="*/ 0 h 207"/>
                  <a:gd name="T4" fmla="*/ 72 w 132"/>
                  <a:gd name="T5" fmla="*/ 1 h 207"/>
                  <a:gd name="T6" fmla="*/ 82 w 132"/>
                  <a:gd name="T7" fmla="*/ 56 h 207"/>
                  <a:gd name="T8" fmla="*/ 47 w 132"/>
                  <a:gd name="T9" fmla="*/ 113 h 207"/>
                  <a:gd name="T10" fmla="*/ 132 w 132"/>
                  <a:gd name="T11" fmla="*/ 207 h 207"/>
                  <a:gd name="T12" fmla="*/ 24 w 132"/>
                  <a:gd name="T13" fmla="*/ 161 h 207"/>
                  <a:gd name="T14" fmla="*/ 0 w 132"/>
                  <a:gd name="T15" fmla="*/ 81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207">
                    <a:moveTo>
                      <a:pt x="0" y="81"/>
                    </a:moveTo>
                    <a:lnTo>
                      <a:pt x="24" y="0"/>
                    </a:lnTo>
                    <a:lnTo>
                      <a:pt x="72" y="1"/>
                    </a:lnTo>
                    <a:lnTo>
                      <a:pt x="82" y="56"/>
                    </a:lnTo>
                    <a:lnTo>
                      <a:pt x="47" y="113"/>
                    </a:lnTo>
                    <a:lnTo>
                      <a:pt x="132" y="207"/>
                    </a:lnTo>
                    <a:lnTo>
                      <a:pt x="24" y="161"/>
                    </a:lnTo>
                    <a:lnTo>
                      <a:pt x="0" y="81"/>
                    </a:lnTo>
                    <a:close/>
                  </a:path>
                </a:pathLst>
              </a:custGeom>
              <a:grpFill/>
              <a:ln>
                <a:noFill/>
              </a:ln>
              <a:effectLst/>
              <a:extLst/>
            </p:spPr>
            <p:txBody>
              <a:bodyPr/>
              <a:lstStyle/>
              <a:p>
                <a:pPr>
                  <a:defRPr/>
                </a:pPr>
                <a:endParaRPr lang="en-US">
                  <a:solidFill>
                    <a:srgbClr val="002060"/>
                  </a:solidFill>
                </a:endParaRPr>
              </a:p>
            </p:txBody>
          </p:sp>
          <p:sp>
            <p:nvSpPr>
              <p:cNvPr id="1723834" name="2676408.875645.125108.755"/>
              <p:cNvSpPr>
                <a:spLocks/>
              </p:cNvSpPr>
              <p:nvPr/>
            </p:nvSpPr>
            <p:spPr bwMode="auto">
              <a:xfrm>
                <a:off x="3938" y="2322"/>
                <a:ext cx="62" cy="70"/>
              </a:xfrm>
              <a:custGeom>
                <a:avLst/>
                <a:gdLst>
                  <a:gd name="T0" fmla="*/ 0 w 204"/>
                  <a:gd name="T1" fmla="*/ 141 h 235"/>
                  <a:gd name="T2" fmla="*/ 17 w 204"/>
                  <a:gd name="T3" fmla="*/ 226 h 235"/>
                  <a:gd name="T4" fmla="*/ 81 w 204"/>
                  <a:gd name="T5" fmla="*/ 235 h 235"/>
                  <a:gd name="T6" fmla="*/ 129 w 204"/>
                  <a:gd name="T7" fmla="*/ 199 h 235"/>
                  <a:gd name="T8" fmla="*/ 81 w 204"/>
                  <a:gd name="T9" fmla="*/ 114 h 235"/>
                  <a:gd name="T10" fmla="*/ 175 w 204"/>
                  <a:gd name="T11" fmla="*/ 43 h 235"/>
                  <a:gd name="T12" fmla="*/ 204 w 204"/>
                  <a:gd name="T13" fmla="*/ 0 h 235"/>
                  <a:gd name="T14" fmla="*/ 71 w 204"/>
                  <a:gd name="T15" fmla="*/ 12 h 235"/>
                  <a:gd name="T16" fmla="*/ 39 w 204"/>
                  <a:gd name="T17" fmla="*/ 33 h 235"/>
                  <a:gd name="T18" fmla="*/ 0 w 204"/>
                  <a:gd name="T19" fmla="*/ 14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 h="235">
                    <a:moveTo>
                      <a:pt x="0" y="141"/>
                    </a:moveTo>
                    <a:lnTo>
                      <a:pt x="17" y="226"/>
                    </a:lnTo>
                    <a:lnTo>
                      <a:pt x="81" y="235"/>
                    </a:lnTo>
                    <a:lnTo>
                      <a:pt x="129" y="199"/>
                    </a:lnTo>
                    <a:lnTo>
                      <a:pt x="81" y="114"/>
                    </a:lnTo>
                    <a:lnTo>
                      <a:pt x="175" y="43"/>
                    </a:lnTo>
                    <a:lnTo>
                      <a:pt x="204" y="0"/>
                    </a:lnTo>
                    <a:lnTo>
                      <a:pt x="71" y="12"/>
                    </a:lnTo>
                    <a:lnTo>
                      <a:pt x="39" y="33"/>
                    </a:lnTo>
                    <a:lnTo>
                      <a:pt x="0" y="141"/>
                    </a:lnTo>
                    <a:close/>
                  </a:path>
                </a:pathLst>
              </a:custGeom>
              <a:grpFill/>
              <a:ln>
                <a:noFill/>
              </a:ln>
              <a:effectLst/>
              <a:extLst/>
            </p:spPr>
            <p:txBody>
              <a:bodyPr/>
              <a:lstStyle/>
              <a:p>
                <a:pPr>
                  <a:defRPr/>
                </a:pPr>
                <a:endParaRPr lang="en-US">
                  <a:solidFill>
                    <a:srgbClr val="002060"/>
                  </a:solidFill>
                </a:endParaRPr>
              </a:p>
            </p:txBody>
          </p:sp>
          <p:sp>
            <p:nvSpPr>
              <p:cNvPr id="1723835" name="2677401.375631.37515.62514.255"/>
              <p:cNvSpPr>
                <a:spLocks/>
              </p:cNvSpPr>
              <p:nvPr/>
            </p:nvSpPr>
            <p:spPr bwMode="auto">
              <a:xfrm>
                <a:off x="3842" y="2269"/>
                <a:ext cx="100" cy="111"/>
              </a:xfrm>
              <a:custGeom>
                <a:avLst/>
                <a:gdLst>
                  <a:gd name="T0" fmla="*/ 0 w 334"/>
                  <a:gd name="T1" fmla="*/ 215 h 365"/>
                  <a:gd name="T2" fmla="*/ 25 w 334"/>
                  <a:gd name="T3" fmla="*/ 177 h 365"/>
                  <a:gd name="T4" fmla="*/ 266 w 334"/>
                  <a:gd name="T5" fmla="*/ 0 h 365"/>
                  <a:gd name="T6" fmla="*/ 334 w 334"/>
                  <a:gd name="T7" fmla="*/ 58 h 365"/>
                  <a:gd name="T8" fmla="*/ 267 w 334"/>
                  <a:gd name="T9" fmla="*/ 115 h 365"/>
                  <a:gd name="T10" fmla="*/ 294 w 334"/>
                  <a:gd name="T11" fmla="*/ 196 h 365"/>
                  <a:gd name="T12" fmla="*/ 192 w 334"/>
                  <a:gd name="T13" fmla="*/ 365 h 365"/>
                  <a:gd name="T14" fmla="*/ 44 w 334"/>
                  <a:gd name="T15" fmla="*/ 328 h 365"/>
                  <a:gd name="T16" fmla="*/ 0 w 334"/>
                  <a:gd name="T17" fmla="*/ 21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365">
                    <a:moveTo>
                      <a:pt x="0" y="215"/>
                    </a:moveTo>
                    <a:lnTo>
                      <a:pt x="25" y="177"/>
                    </a:lnTo>
                    <a:lnTo>
                      <a:pt x="266" y="0"/>
                    </a:lnTo>
                    <a:lnTo>
                      <a:pt x="334" y="58"/>
                    </a:lnTo>
                    <a:lnTo>
                      <a:pt x="267" y="115"/>
                    </a:lnTo>
                    <a:lnTo>
                      <a:pt x="294" y="196"/>
                    </a:lnTo>
                    <a:lnTo>
                      <a:pt x="192" y="365"/>
                    </a:lnTo>
                    <a:lnTo>
                      <a:pt x="44" y="328"/>
                    </a:lnTo>
                    <a:lnTo>
                      <a:pt x="0" y="215"/>
                    </a:lnTo>
                    <a:close/>
                  </a:path>
                </a:pathLst>
              </a:custGeom>
              <a:grpFill/>
              <a:ln>
                <a:noFill/>
              </a:ln>
              <a:effectLst/>
              <a:extLst/>
            </p:spPr>
            <p:txBody>
              <a:bodyPr/>
              <a:lstStyle/>
              <a:p>
                <a:pPr>
                  <a:defRPr/>
                </a:pPr>
                <a:endParaRPr lang="en-US">
                  <a:solidFill>
                    <a:srgbClr val="002060"/>
                  </a:solidFill>
                </a:endParaRPr>
              </a:p>
            </p:txBody>
          </p:sp>
          <p:sp>
            <p:nvSpPr>
              <p:cNvPr id="1723836" name="2678419.625626.3754.12512.6255"/>
              <p:cNvSpPr>
                <a:spLocks/>
              </p:cNvSpPr>
              <p:nvPr/>
            </p:nvSpPr>
            <p:spPr bwMode="auto">
              <a:xfrm>
                <a:off x="3807" y="2398"/>
                <a:ext cx="88" cy="28"/>
              </a:xfrm>
              <a:custGeom>
                <a:avLst/>
                <a:gdLst>
                  <a:gd name="T0" fmla="*/ 0 w 294"/>
                  <a:gd name="T1" fmla="*/ 24 h 95"/>
                  <a:gd name="T2" fmla="*/ 21 w 294"/>
                  <a:gd name="T3" fmla="*/ 0 h 95"/>
                  <a:gd name="T4" fmla="*/ 230 w 294"/>
                  <a:gd name="T5" fmla="*/ 27 h 95"/>
                  <a:gd name="T6" fmla="*/ 292 w 294"/>
                  <a:gd name="T7" fmla="*/ 59 h 95"/>
                  <a:gd name="T8" fmla="*/ 294 w 294"/>
                  <a:gd name="T9" fmla="*/ 95 h 95"/>
                  <a:gd name="T10" fmla="*/ 51 w 294"/>
                  <a:gd name="T11" fmla="*/ 47 h 95"/>
                  <a:gd name="T12" fmla="*/ 0 w 294"/>
                  <a:gd name="T13" fmla="*/ 24 h 95"/>
                </a:gdLst>
                <a:ahLst/>
                <a:cxnLst>
                  <a:cxn ang="0">
                    <a:pos x="T0" y="T1"/>
                  </a:cxn>
                  <a:cxn ang="0">
                    <a:pos x="T2" y="T3"/>
                  </a:cxn>
                  <a:cxn ang="0">
                    <a:pos x="T4" y="T5"/>
                  </a:cxn>
                  <a:cxn ang="0">
                    <a:pos x="T6" y="T7"/>
                  </a:cxn>
                  <a:cxn ang="0">
                    <a:pos x="T8" y="T9"/>
                  </a:cxn>
                  <a:cxn ang="0">
                    <a:pos x="T10" y="T11"/>
                  </a:cxn>
                  <a:cxn ang="0">
                    <a:pos x="T12" y="T13"/>
                  </a:cxn>
                </a:cxnLst>
                <a:rect l="0" t="0" r="r" b="b"/>
                <a:pathLst>
                  <a:path w="294" h="95">
                    <a:moveTo>
                      <a:pt x="0" y="24"/>
                    </a:moveTo>
                    <a:lnTo>
                      <a:pt x="21" y="0"/>
                    </a:lnTo>
                    <a:lnTo>
                      <a:pt x="230" y="27"/>
                    </a:lnTo>
                    <a:lnTo>
                      <a:pt x="292" y="59"/>
                    </a:lnTo>
                    <a:lnTo>
                      <a:pt x="294" y="95"/>
                    </a:lnTo>
                    <a:lnTo>
                      <a:pt x="51" y="47"/>
                    </a:lnTo>
                    <a:lnTo>
                      <a:pt x="0" y="24"/>
                    </a:lnTo>
                    <a:close/>
                  </a:path>
                </a:pathLst>
              </a:custGeom>
              <a:grpFill/>
              <a:ln>
                <a:noFill/>
              </a:ln>
              <a:effectLst/>
              <a:extLst/>
            </p:spPr>
            <p:txBody>
              <a:bodyPr/>
              <a:lstStyle/>
              <a:p>
                <a:pPr>
                  <a:defRPr/>
                </a:pPr>
                <a:endParaRPr lang="en-US">
                  <a:solidFill>
                    <a:srgbClr val="002060"/>
                  </a:solidFill>
                </a:endParaRPr>
              </a:p>
            </p:txBody>
          </p:sp>
          <p:sp>
            <p:nvSpPr>
              <p:cNvPr id="1723837" name="2679403.375612.251615.1255"/>
              <p:cNvSpPr>
                <a:spLocks/>
              </p:cNvSpPr>
              <p:nvPr/>
            </p:nvSpPr>
            <p:spPr bwMode="auto">
              <a:xfrm>
                <a:off x="3707" y="2284"/>
                <a:ext cx="107" cy="112"/>
              </a:xfrm>
              <a:custGeom>
                <a:avLst/>
                <a:gdLst>
                  <a:gd name="T0" fmla="*/ 0 w 351"/>
                  <a:gd name="T1" fmla="*/ 0 h 373"/>
                  <a:gd name="T2" fmla="*/ 74 w 351"/>
                  <a:gd name="T3" fmla="*/ 15 h 373"/>
                  <a:gd name="T4" fmla="*/ 256 w 351"/>
                  <a:gd name="T5" fmla="*/ 150 h 373"/>
                  <a:gd name="T6" fmla="*/ 271 w 351"/>
                  <a:gd name="T7" fmla="*/ 211 h 373"/>
                  <a:gd name="T8" fmla="*/ 351 w 351"/>
                  <a:gd name="T9" fmla="*/ 284 h 373"/>
                  <a:gd name="T10" fmla="*/ 306 w 351"/>
                  <a:gd name="T11" fmla="*/ 373 h 373"/>
                  <a:gd name="T12" fmla="*/ 234 w 351"/>
                  <a:gd name="T13" fmla="*/ 318 h 373"/>
                  <a:gd name="T14" fmla="*/ 114 w 351"/>
                  <a:gd name="T15" fmla="*/ 130 h 373"/>
                  <a:gd name="T16" fmla="*/ 0 w 351"/>
                  <a:gd name="T17" fmla="*/ 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1" h="373">
                    <a:moveTo>
                      <a:pt x="0" y="0"/>
                    </a:moveTo>
                    <a:lnTo>
                      <a:pt x="74" y="15"/>
                    </a:lnTo>
                    <a:lnTo>
                      <a:pt x="256" y="150"/>
                    </a:lnTo>
                    <a:lnTo>
                      <a:pt x="271" y="211"/>
                    </a:lnTo>
                    <a:lnTo>
                      <a:pt x="351" y="284"/>
                    </a:lnTo>
                    <a:lnTo>
                      <a:pt x="306" y="373"/>
                    </a:lnTo>
                    <a:lnTo>
                      <a:pt x="234" y="318"/>
                    </a:lnTo>
                    <a:lnTo>
                      <a:pt x="114" y="130"/>
                    </a:lnTo>
                    <a:lnTo>
                      <a:pt x="0" y="0"/>
                    </a:lnTo>
                    <a:close/>
                  </a:path>
                </a:pathLst>
              </a:custGeom>
              <a:grpFill/>
              <a:ln>
                <a:noFill/>
              </a:ln>
              <a:effectLst/>
              <a:extLst/>
            </p:spPr>
            <p:txBody>
              <a:bodyPr/>
              <a:lstStyle/>
              <a:p>
                <a:pPr>
                  <a:defRPr/>
                </a:pPr>
                <a:endParaRPr lang="en-US">
                  <a:solidFill>
                    <a:srgbClr val="002060"/>
                  </a:solidFill>
                </a:endParaRPr>
              </a:p>
            </p:txBody>
          </p:sp>
          <p:sp>
            <p:nvSpPr>
              <p:cNvPr id="1723838" name="2680342.625674.56.1258.255"/>
              <p:cNvSpPr>
                <a:spLocks/>
              </p:cNvSpPr>
              <p:nvPr/>
            </p:nvSpPr>
            <p:spPr bwMode="auto">
              <a:xfrm>
                <a:off x="4145" y="1856"/>
                <a:ext cx="58" cy="43"/>
              </a:xfrm>
              <a:custGeom>
                <a:avLst/>
                <a:gdLst>
                  <a:gd name="T0" fmla="*/ 0 w 192"/>
                  <a:gd name="T1" fmla="*/ 117 h 140"/>
                  <a:gd name="T2" fmla="*/ 22 w 192"/>
                  <a:gd name="T3" fmla="*/ 118 h 140"/>
                  <a:gd name="T4" fmla="*/ 112 w 192"/>
                  <a:gd name="T5" fmla="*/ 140 h 140"/>
                  <a:gd name="T6" fmla="*/ 192 w 192"/>
                  <a:gd name="T7" fmla="*/ 83 h 140"/>
                  <a:gd name="T8" fmla="*/ 180 w 192"/>
                  <a:gd name="T9" fmla="*/ 46 h 140"/>
                  <a:gd name="T10" fmla="*/ 69 w 192"/>
                  <a:gd name="T11" fmla="*/ 0 h 140"/>
                  <a:gd name="T12" fmla="*/ 0 w 192"/>
                  <a:gd name="T13" fmla="*/ 117 h 140"/>
                </a:gdLst>
                <a:ahLst/>
                <a:cxnLst>
                  <a:cxn ang="0">
                    <a:pos x="T0" y="T1"/>
                  </a:cxn>
                  <a:cxn ang="0">
                    <a:pos x="T2" y="T3"/>
                  </a:cxn>
                  <a:cxn ang="0">
                    <a:pos x="T4" y="T5"/>
                  </a:cxn>
                  <a:cxn ang="0">
                    <a:pos x="T6" y="T7"/>
                  </a:cxn>
                  <a:cxn ang="0">
                    <a:pos x="T8" y="T9"/>
                  </a:cxn>
                  <a:cxn ang="0">
                    <a:pos x="T10" y="T11"/>
                  </a:cxn>
                  <a:cxn ang="0">
                    <a:pos x="T12" y="T13"/>
                  </a:cxn>
                </a:cxnLst>
                <a:rect l="0" t="0" r="r" b="b"/>
                <a:pathLst>
                  <a:path w="192" h="140">
                    <a:moveTo>
                      <a:pt x="0" y="117"/>
                    </a:moveTo>
                    <a:lnTo>
                      <a:pt x="22" y="118"/>
                    </a:lnTo>
                    <a:lnTo>
                      <a:pt x="112" y="140"/>
                    </a:lnTo>
                    <a:lnTo>
                      <a:pt x="192" y="83"/>
                    </a:lnTo>
                    <a:lnTo>
                      <a:pt x="180" y="46"/>
                    </a:lnTo>
                    <a:lnTo>
                      <a:pt x="69" y="0"/>
                    </a:lnTo>
                    <a:lnTo>
                      <a:pt x="0" y="117"/>
                    </a:lnTo>
                    <a:close/>
                  </a:path>
                </a:pathLst>
              </a:custGeom>
              <a:grpFill/>
              <a:ln>
                <a:noFill/>
              </a:ln>
              <a:effectLst/>
              <a:extLst/>
            </p:spPr>
            <p:txBody>
              <a:bodyPr/>
              <a:lstStyle/>
              <a:p>
                <a:pPr>
                  <a:defRPr/>
                </a:pPr>
                <a:endParaRPr lang="en-US">
                  <a:solidFill>
                    <a:srgbClr val="002060"/>
                  </a:solidFill>
                </a:endParaRPr>
              </a:p>
            </p:txBody>
          </p:sp>
          <p:sp>
            <p:nvSpPr>
              <p:cNvPr id="1723839" name="2681326.125677.12515.6254.255"/>
              <p:cNvSpPr>
                <a:spLocks/>
              </p:cNvSpPr>
              <p:nvPr/>
            </p:nvSpPr>
            <p:spPr bwMode="auto">
              <a:xfrm>
                <a:off x="4163" y="1740"/>
                <a:ext cx="30" cy="109"/>
              </a:xfrm>
              <a:custGeom>
                <a:avLst/>
                <a:gdLst>
                  <a:gd name="T0" fmla="*/ 0 w 99"/>
                  <a:gd name="T1" fmla="*/ 91 h 362"/>
                  <a:gd name="T2" fmla="*/ 18 w 99"/>
                  <a:gd name="T3" fmla="*/ 362 h 362"/>
                  <a:gd name="T4" fmla="*/ 99 w 99"/>
                  <a:gd name="T5" fmla="*/ 248 h 362"/>
                  <a:gd name="T6" fmla="*/ 32 w 99"/>
                  <a:gd name="T7" fmla="*/ 0 h 362"/>
                  <a:gd name="T8" fmla="*/ 0 w 99"/>
                  <a:gd name="T9" fmla="*/ 91 h 362"/>
                </a:gdLst>
                <a:ahLst/>
                <a:cxnLst>
                  <a:cxn ang="0">
                    <a:pos x="T0" y="T1"/>
                  </a:cxn>
                  <a:cxn ang="0">
                    <a:pos x="T2" y="T3"/>
                  </a:cxn>
                  <a:cxn ang="0">
                    <a:pos x="T4" y="T5"/>
                  </a:cxn>
                  <a:cxn ang="0">
                    <a:pos x="T6" y="T7"/>
                  </a:cxn>
                  <a:cxn ang="0">
                    <a:pos x="T8" y="T9"/>
                  </a:cxn>
                </a:cxnLst>
                <a:rect l="0" t="0" r="r" b="b"/>
                <a:pathLst>
                  <a:path w="99" h="362">
                    <a:moveTo>
                      <a:pt x="0" y="91"/>
                    </a:moveTo>
                    <a:lnTo>
                      <a:pt x="18" y="362"/>
                    </a:lnTo>
                    <a:lnTo>
                      <a:pt x="99" y="248"/>
                    </a:lnTo>
                    <a:lnTo>
                      <a:pt x="32" y="0"/>
                    </a:lnTo>
                    <a:lnTo>
                      <a:pt x="0" y="91"/>
                    </a:lnTo>
                    <a:close/>
                  </a:path>
                </a:pathLst>
              </a:custGeom>
              <a:grpFill/>
              <a:ln>
                <a:noFill/>
              </a:ln>
              <a:effectLst/>
              <a:extLst/>
            </p:spPr>
            <p:txBody>
              <a:bodyPr/>
              <a:lstStyle/>
              <a:p>
                <a:pPr>
                  <a:defRPr/>
                </a:pPr>
                <a:endParaRPr lang="en-US">
                  <a:solidFill>
                    <a:srgbClr val="002060"/>
                  </a:solidFill>
                </a:endParaRPr>
              </a:p>
            </p:txBody>
          </p:sp>
          <p:sp>
            <p:nvSpPr>
              <p:cNvPr id="1723840" name="2682349.625662.1251215.6255"/>
              <p:cNvSpPr>
                <a:spLocks/>
              </p:cNvSpPr>
              <p:nvPr/>
            </p:nvSpPr>
            <p:spPr bwMode="auto">
              <a:xfrm>
                <a:off x="4058" y="1905"/>
                <a:ext cx="110" cy="84"/>
              </a:xfrm>
              <a:custGeom>
                <a:avLst/>
                <a:gdLst>
                  <a:gd name="T0" fmla="*/ 0 w 365"/>
                  <a:gd name="T1" fmla="*/ 278 h 278"/>
                  <a:gd name="T2" fmla="*/ 61 w 365"/>
                  <a:gd name="T3" fmla="*/ 223 h 278"/>
                  <a:gd name="T4" fmla="*/ 157 w 365"/>
                  <a:gd name="T5" fmla="*/ 223 h 278"/>
                  <a:gd name="T6" fmla="*/ 206 w 365"/>
                  <a:gd name="T7" fmla="*/ 148 h 278"/>
                  <a:gd name="T8" fmla="*/ 287 w 365"/>
                  <a:gd name="T9" fmla="*/ 99 h 278"/>
                  <a:gd name="T10" fmla="*/ 343 w 365"/>
                  <a:gd name="T11" fmla="*/ 0 h 278"/>
                  <a:gd name="T12" fmla="*/ 365 w 365"/>
                  <a:gd name="T13" fmla="*/ 72 h 278"/>
                  <a:gd name="T14" fmla="*/ 308 w 365"/>
                  <a:gd name="T15" fmla="*/ 233 h 278"/>
                  <a:gd name="T16" fmla="*/ 192 w 365"/>
                  <a:gd name="T17" fmla="*/ 272 h 278"/>
                  <a:gd name="T18" fmla="*/ 107 w 365"/>
                  <a:gd name="T19" fmla="*/ 260 h 278"/>
                  <a:gd name="T20" fmla="*/ 0 w 365"/>
                  <a:gd name="T21"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5" h="278">
                    <a:moveTo>
                      <a:pt x="0" y="278"/>
                    </a:moveTo>
                    <a:lnTo>
                      <a:pt x="61" y="223"/>
                    </a:lnTo>
                    <a:lnTo>
                      <a:pt x="157" y="223"/>
                    </a:lnTo>
                    <a:lnTo>
                      <a:pt x="206" y="148"/>
                    </a:lnTo>
                    <a:lnTo>
                      <a:pt x="287" y="99"/>
                    </a:lnTo>
                    <a:lnTo>
                      <a:pt x="343" y="0"/>
                    </a:lnTo>
                    <a:lnTo>
                      <a:pt x="365" y="72"/>
                    </a:lnTo>
                    <a:lnTo>
                      <a:pt x="308" y="233"/>
                    </a:lnTo>
                    <a:lnTo>
                      <a:pt x="192" y="272"/>
                    </a:lnTo>
                    <a:lnTo>
                      <a:pt x="107" y="260"/>
                    </a:lnTo>
                    <a:lnTo>
                      <a:pt x="0" y="278"/>
                    </a:lnTo>
                    <a:close/>
                  </a:path>
                </a:pathLst>
              </a:custGeom>
              <a:grpFill/>
              <a:ln>
                <a:noFill/>
              </a:ln>
              <a:effectLst/>
              <a:extLst/>
            </p:spPr>
            <p:txBody>
              <a:bodyPr/>
              <a:lstStyle/>
              <a:p>
                <a:pPr>
                  <a:defRPr/>
                </a:pPr>
                <a:endParaRPr lang="en-US">
                  <a:solidFill>
                    <a:srgbClr val="002060"/>
                  </a:solidFill>
                </a:endParaRPr>
              </a:p>
            </p:txBody>
          </p:sp>
          <p:sp>
            <p:nvSpPr>
              <p:cNvPr id="1723841" name="2683397.5590.6255.252.6255"/>
              <p:cNvSpPr>
                <a:spLocks/>
              </p:cNvSpPr>
              <p:nvPr/>
            </p:nvSpPr>
            <p:spPr bwMode="auto">
              <a:xfrm>
                <a:off x="3555" y="2242"/>
                <a:ext cx="19" cy="37"/>
              </a:xfrm>
              <a:custGeom>
                <a:avLst/>
                <a:gdLst>
                  <a:gd name="T0" fmla="*/ 0 w 62"/>
                  <a:gd name="T1" fmla="*/ 0 h 121"/>
                  <a:gd name="T2" fmla="*/ 10 w 62"/>
                  <a:gd name="T3" fmla="*/ 121 h 121"/>
                  <a:gd name="T4" fmla="*/ 62 w 62"/>
                  <a:gd name="T5" fmla="*/ 98 h 121"/>
                  <a:gd name="T6" fmla="*/ 33 w 62"/>
                  <a:gd name="T7" fmla="*/ 25 h 121"/>
                  <a:gd name="T8" fmla="*/ 0 w 62"/>
                  <a:gd name="T9" fmla="*/ 0 h 121"/>
                </a:gdLst>
                <a:ahLst/>
                <a:cxnLst>
                  <a:cxn ang="0">
                    <a:pos x="T0" y="T1"/>
                  </a:cxn>
                  <a:cxn ang="0">
                    <a:pos x="T2" y="T3"/>
                  </a:cxn>
                  <a:cxn ang="0">
                    <a:pos x="T4" y="T5"/>
                  </a:cxn>
                  <a:cxn ang="0">
                    <a:pos x="T6" y="T7"/>
                  </a:cxn>
                  <a:cxn ang="0">
                    <a:pos x="T8" y="T9"/>
                  </a:cxn>
                </a:cxnLst>
                <a:rect l="0" t="0" r="r" b="b"/>
                <a:pathLst>
                  <a:path w="62" h="121">
                    <a:moveTo>
                      <a:pt x="0" y="0"/>
                    </a:moveTo>
                    <a:lnTo>
                      <a:pt x="10" y="121"/>
                    </a:lnTo>
                    <a:lnTo>
                      <a:pt x="62" y="98"/>
                    </a:lnTo>
                    <a:lnTo>
                      <a:pt x="33" y="25"/>
                    </a:lnTo>
                    <a:lnTo>
                      <a:pt x="0" y="0"/>
                    </a:lnTo>
                    <a:close/>
                  </a:path>
                </a:pathLst>
              </a:custGeom>
              <a:grpFill/>
              <a:ln>
                <a:noFill/>
              </a:ln>
              <a:effectLst/>
              <a:extLst/>
            </p:spPr>
            <p:txBody>
              <a:bodyPr/>
              <a:lstStyle/>
              <a:p>
                <a:pPr>
                  <a:defRPr/>
                </a:pPr>
                <a:endParaRPr lang="en-US">
                  <a:solidFill>
                    <a:srgbClr val="002060"/>
                  </a:solidFill>
                </a:endParaRPr>
              </a:p>
            </p:txBody>
          </p:sp>
          <p:sp>
            <p:nvSpPr>
              <p:cNvPr id="1723842" name="2684263.625494.12510.514.8755"/>
              <p:cNvSpPr>
                <a:spLocks/>
              </p:cNvSpPr>
              <p:nvPr/>
            </p:nvSpPr>
            <p:spPr bwMode="auto">
              <a:xfrm>
                <a:off x="2876" y="1300"/>
                <a:ext cx="104" cy="74"/>
              </a:xfrm>
              <a:custGeom>
                <a:avLst/>
                <a:gdLst>
                  <a:gd name="T0" fmla="*/ 0 w 345"/>
                  <a:gd name="T1" fmla="*/ 30 h 246"/>
                  <a:gd name="T2" fmla="*/ 2 w 345"/>
                  <a:gd name="T3" fmla="*/ 60 h 246"/>
                  <a:gd name="T4" fmla="*/ 61 w 345"/>
                  <a:gd name="T5" fmla="*/ 137 h 246"/>
                  <a:gd name="T6" fmla="*/ 158 w 345"/>
                  <a:gd name="T7" fmla="*/ 120 h 246"/>
                  <a:gd name="T8" fmla="*/ 94 w 345"/>
                  <a:gd name="T9" fmla="*/ 150 h 246"/>
                  <a:gd name="T10" fmla="*/ 168 w 345"/>
                  <a:gd name="T11" fmla="*/ 188 h 246"/>
                  <a:gd name="T12" fmla="*/ 104 w 345"/>
                  <a:gd name="T13" fmla="*/ 194 h 246"/>
                  <a:gd name="T14" fmla="*/ 203 w 345"/>
                  <a:gd name="T15" fmla="*/ 246 h 246"/>
                  <a:gd name="T16" fmla="*/ 345 w 345"/>
                  <a:gd name="T17" fmla="*/ 91 h 246"/>
                  <a:gd name="T18" fmla="*/ 179 w 345"/>
                  <a:gd name="T19" fmla="*/ 0 h 246"/>
                  <a:gd name="T20" fmla="*/ 184 w 345"/>
                  <a:gd name="T21" fmla="*/ 87 h 246"/>
                  <a:gd name="T22" fmla="*/ 117 w 345"/>
                  <a:gd name="T23" fmla="*/ 20 h 246"/>
                  <a:gd name="T24" fmla="*/ 0 w 345"/>
                  <a:gd name="T25" fmla="*/ 3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5" h="246">
                    <a:moveTo>
                      <a:pt x="0" y="30"/>
                    </a:moveTo>
                    <a:lnTo>
                      <a:pt x="2" y="60"/>
                    </a:lnTo>
                    <a:lnTo>
                      <a:pt x="61" y="137"/>
                    </a:lnTo>
                    <a:lnTo>
                      <a:pt x="158" y="120"/>
                    </a:lnTo>
                    <a:lnTo>
                      <a:pt x="94" y="150"/>
                    </a:lnTo>
                    <a:lnTo>
                      <a:pt x="168" y="188"/>
                    </a:lnTo>
                    <a:lnTo>
                      <a:pt x="104" y="194"/>
                    </a:lnTo>
                    <a:lnTo>
                      <a:pt x="203" y="246"/>
                    </a:lnTo>
                    <a:lnTo>
                      <a:pt x="345" y="91"/>
                    </a:lnTo>
                    <a:lnTo>
                      <a:pt x="179" y="0"/>
                    </a:lnTo>
                    <a:lnTo>
                      <a:pt x="184" y="87"/>
                    </a:lnTo>
                    <a:lnTo>
                      <a:pt x="117" y="20"/>
                    </a:lnTo>
                    <a:lnTo>
                      <a:pt x="0" y="30"/>
                    </a:lnTo>
                    <a:close/>
                  </a:path>
                </a:pathLst>
              </a:custGeom>
              <a:grpFill/>
              <a:ln>
                <a:noFill/>
              </a:ln>
              <a:effectLst/>
              <a:extLst/>
            </p:spPr>
            <p:txBody>
              <a:bodyPr/>
              <a:lstStyle/>
              <a:p>
                <a:pPr>
                  <a:defRPr/>
                </a:pPr>
                <a:endParaRPr lang="en-US">
                  <a:solidFill>
                    <a:srgbClr val="002060"/>
                  </a:solidFill>
                </a:endParaRPr>
              </a:p>
            </p:txBody>
          </p:sp>
          <p:sp>
            <p:nvSpPr>
              <p:cNvPr id="1723843" name="2685262.25504.54.12512.55"/>
              <p:cNvSpPr>
                <a:spLocks/>
              </p:cNvSpPr>
              <p:nvPr/>
            </p:nvSpPr>
            <p:spPr bwMode="auto">
              <a:xfrm>
                <a:off x="2949" y="1290"/>
                <a:ext cx="88" cy="29"/>
              </a:xfrm>
              <a:custGeom>
                <a:avLst/>
                <a:gdLst>
                  <a:gd name="T0" fmla="*/ 0 w 293"/>
                  <a:gd name="T1" fmla="*/ 45 h 99"/>
                  <a:gd name="T2" fmla="*/ 51 w 293"/>
                  <a:gd name="T3" fmla="*/ 72 h 99"/>
                  <a:gd name="T4" fmla="*/ 167 w 293"/>
                  <a:gd name="T5" fmla="*/ 99 h 99"/>
                  <a:gd name="T6" fmla="*/ 293 w 293"/>
                  <a:gd name="T7" fmla="*/ 45 h 99"/>
                  <a:gd name="T8" fmla="*/ 217 w 293"/>
                  <a:gd name="T9" fmla="*/ 12 h 99"/>
                  <a:gd name="T10" fmla="*/ 134 w 293"/>
                  <a:gd name="T11" fmla="*/ 41 h 99"/>
                  <a:gd name="T12" fmla="*/ 51 w 293"/>
                  <a:gd name="T13" fmla="*/ 0 h 99"/>
                  <a:gd name="T14" fmla="*/ 0 w 293"/>
                  <a:gd name="T15" fmla="*/ 45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99">
                    <a:moveTo>
                      <a:pt x="0" y="45"/>
                    </a:moveTo>
                    <a:lnTo>
                      <a:pt x="51" y="72"/>
                    </a:lnTo>
                    <a:lnTo>
                      <a:pt x="167" y="99"/>
                    </a:lnTo>
                    <a:lnTo>
                      <a:pt x="293" y="45"/>
                    </a:lnTo>
                    <a:lnTo>
                      <a:pt x="217" y="12"/>
                    </a:lnTo>
                    <a:lnTo>
                      <a:pt x="134" y="41"/>
                    </a:lnTo>
                    <a:lnTo>
                      <a:pt x="51" y="0"/>
                    </a:lnTo>
                    <a:lnTo>
                      <a:pt x="0" y="45"/>
                    </a:lnTo>
                    <a:close/>
                  </a:path>
                </a:pathLst>
              </a:custGeom>
              <a:grpFill/>
              <a:ln>
                <a:noFill/>
              </a:ln>
              <a:effectLst/>
              <a:extLst/>
            </p:spPr>
            <p:txBody>
              <a:bodyPr/>
              <a:lstStyle/>
              <a:p>
                <a:pPr>
                  <a:defRPr/>
                </a:pPr>
                <a:endParaRPr lang="en-US">
                  <a:solidFill>
                    <a:srgbClr val="002060"/>
                  </a:solidFill>
                </a:endParaRPr>
              </a:p>
            </p:txBody>
          </p:sp>
          <p:sp>
            <p:nvSpPr>
              <p:cNvPr id="1723844" name="2686269.3755082.8755.755"/>
              <p:cNvSpPr>
                <a:spLocks/>
              </p:cNvSpPr>
              <p:nvPr/>
            </p:nvSpPr>
            <p:spPr bwMode="auto">
              <a:xfrm>
                <a:off x="2974" y="1340"/>
                <a:ext cx="40" cy="21"/>
              </a:xfrm>
              <a:custGeom>
                <a:avLst/>
                <a:gdLst>
                  <a:gd name="T0" fmla="*/ 0 w 134"/>
                  <a:gd name="T1" fmla="*/ 56 h 67"/>
                  <a:gd name="T2" fmla="*/ 11 w 134"/>
                  <a:gd name="T3" fmla="*/ 20 h 67"/>
                  <a:gd name="T4" fmla="*/ 69 w 134"/>
                  <a:gd name="T5" fmla="*/ 0 h 67"/>
                  <a:gd name="T6" fmla="*/ 134 w 134"/>
                  <a:gd name="T7" fmla="*/ 35 h 67"/>
                  <a:gd name="T8" fmla="*/ 56 w 134"/>
                  <a:gd name="T9" fmla="*/ 67 h 67"/>
                  <a:gd name="T10" fmla="*/ 0 w 134"/>
                  <a:gd name="T11" fmla="*/ 56 h 67"/>
                </a:gdLst>
                <a:ahLst/>
                <a:cxnLst>
                  <a:cxn ang="0">
                    <a:pos x="T0" y="T1"/>
                  </a:cxn>
                  <a:cxn ang="0">
                    <a:pos x="T2" y="T3"/>
                  </a:cxn>
                  <a:cxn ang="0">
                    <a:pos x="T4" y="T5"/>
                  </a:cxn>
                  <a:cxn ang="0">
                    <a:pos x="T6" y="T7"/>
                  </a:cxn>
                  <a:cxn ang="0">
                    <a:pos x="T8" y="T9"/>
                  </a:cxn>
                  <a:cxn ang="0">
                    <a:pos x="T10" y="T11"/>
                  </a:cxn>
                </a:cxnLst>
                <a:rect l="0" t="0" r="r" b="b"/>
                <a:pathLst>
                  <a:path w="134" h="67">
                    <a:moveTo>
                      <a:pt x="0" y="56"/>
                    </a:moveTo>
                    <a:lnTo>
                      <a:pt x="11" y="20"/>
                    </a:lnTo>
                    <a:lnTo>
                      <a:pt x="69" y="0"/>
                    </a:lnTo>
                    <a:lnTo>
                      <a:pt x="134" y="35"/>
                    </a:lnTo>
                    <a:lnTo>
                      <a:pt x="56" y="67"/>
                    </a:lnTo>
                    <a:lnTo>
                      <a:pt x="0" y="56"/>
                    </a:lnTo>
                    <a:close/>
                  </a:path>
                </a:pathLst>
              </a:custGeom>
              <a:grpFill/>
              <a:ln>
                <a:noFill/>
              </a:ln>
              <a:effectLst/>
              <a:extLst/>
            </p:spPr>
            <p:txBody>
              <a:bodyPr/>
              <a:lstStyle/>
              <a:p>
                <a:pPr>
                  <a:defRPr/>
                </a:pPr>
                <a:endParaRPr lang="en-US">
                  <a:solidFill>
                    <a:srgbClr val="002060"/>
                  </a:solidFill>
                </a:endParaRPr>
              </a:p>
            </p:txBody>
          </p:sp>
          <p:sp>
            <p:nvSpPr>
              <p:cNvPr id="1723845" name="26872845516.258.6255"/>
              <p:cNvSpPr>
                <a:spLocks/>
              </p:cNvSpPr>
              <p:nvPr/>
            </p:nvSpPr>
            <p:spPr bwMode="auto">
              <a:xfrm>
                <a:off x="3276" y="1443"/>
                <a:ext cx="61" cy="44"/>
              </a:xfrm>
              <a:custGeom>
                <a:avLst/>
                <a:gdLst>
                  <a:gd name="T0" fmla="*/ 0 w 200"/>
                  <a:gd name="T1" fmla="*/ 67 h 144"/>
                  <a:gd name="T2" fmla="*/ 79 w 200"/>
                  <a:gd name="T3" fmla="*/ 102 h 144"/>
                  <a:gd name="T4" fmla="*/ 73 w 200"/>
                  <a:gd name="T5" fmla="*/ 141 h 144"/>
                  <a:gd name="T6" fmla="*/ 200 w 200"/>
                  <a:gd name="T7" fmla="*/ 144 h 144"/>
                  <a:gd name="T8" fmla="*/ 128 w 200"/>
                  <a:gd name="T9" fmla="*/ 21 h 144"/>
                  <a:gd name="T10" fmla="*/ 54 w 200"/>
                  <a:gd name="T11" fmla="*/ 0 h 144"/>
                  <a:gd name="T12" fmla="*/ 0 w 200"/>
                  <a:gd name="T13" fmla="*/ 67 h 144"/>
                </a:gdLst>
                <a:ahLst/>
                <a:cxnLst>
                  <a:cxn ang="0">
                    <a:pos x="T0" y="T1"/>
                  </a:cxn>
                  <a:cxn ang="0">
                    <a:pos x="T2" y="T3"/>
                  </a:cxn>
                  <a:cxn ang="0">
                    <a:pos x="T4" y="T5"/>
                  </a:cxn>
                  <a:cxn ang="0">
                    <a:pos x="T6" y="T7"/>
                  </a:cxn>
                  <a:cxn ang="0">
                    <a:pos x="T8" y="T9"/>
                  </a:cxn>
                  <a:cxn ang="0">
                    <a:pos x="T10" y="T11"/>
                  </a:cxn>
                  <a:cxn ang="0">
                    <a:pos x="T12" y="T13"/>
                  </a:cxn>
                </a:cxnLst>
                <a:rect l="0" t="0" r="r" b="b"/>
                <a:pathLst>
                  <a:path w="200" h="144">
                    <a:moveTo>
                      <a:pt x="0" y="67"/>
                    </a:moveTo>
                    <a:lnTo>
                      <a:pt x="79" y="102"/>
                    </a:lnTo>
                    <a:lnTo>
                      <a:pt x="73" y="141"/>
                    </a:lnTo>
                    <a:lnTo>
                      <a:pt x="200" y="144"/>
                    </a:lnTo>
                    <a:lnTo>
                      <a:pt x="128" y="21"/>
                    </a:lnTo>
                    <a:lnTo>
                      <a:pt x="54" y="0"/>
                    </a:lnTo>
                    <a:lnTo>
                      <a:pt x="0" y="67"/>
                    </a:lnTo>
                    <a:close/>
                  </a:path>
                </a:pathLst>
              </a:custGeom>
              <a:grpFill/>
              <a:ln>
                <a:noFill/>
              </a:ln>
              <a:effectLst/>
              <a:extLst/>
            </p:spPr>
            <p:txBody>
              <a:bodyPr/>
              <a:lstStyle/>
              <a:p>
                <a:pPr>
                  <a:defRPr/>
                </a:pPr>
                <a:endParaRPr lang="en-US">
                  <a:solidFill>
                    <a:srgbClr val="002060"/>
                  </a:solidFill>
                </a:endParaRPr>
              </a:p>
            </p:txBody>
          </p:sp>
          <p:sp>
            <p:nvSpPr>
              <p:cNvPr id="1723846" name="2688273.25553.87510.37520.3755"/>
              <p:cNvSpPr>
                <a:spLocks/>
              </p:cNvSpPr>
              <p:nvPr/>
            </p:nvSpPr>
            <p:spPr bwMode="auto">
              <a:xfrm>
                <a:off x="3296" y="1368"/>
                <a:ext cx="144" cy="72"/>
              </a:xfrm>
              <a:custGeom>
                <a:avLst/>
                <a:gdLst>
                  <a:gd name="T0" fmla="*/ 0 w 474"/>
                  <a:gd name="T1" fmla="*/ 210 h 242"/>
                  <a:gd name="T2" fmla="*/ 100 w 474"/>
                  <a:gd name="T3" fmla="*/ 242 h 242"/>
                  <a:gd name="T4" fmla="*/ 223 w 474"/>
                  <a:gd name="T5" fmla="*/ 126 h 242"/>
                  <a:gd name="T6" fmla="*/ 474 w 474"/>
                  <a:gd name="T7" fmla="*/ 51 h 242"/>
                  <a:gd name="T8" fmla="*/ 451 w 474"/>
                  <a:gd name="T9" fmla="*/ 0 h 242"/>
                  <a:gd name="T10" fmla="*/ 238 w 474"/>
                  <a:gd name="T11" fmla="*/ 46 h 242"/>
                  <a:gd name="T12" fmla="*/ 63 w 474"/>
                  <a:gd name="T13" fmla="*/ 118 h 242"/>
                  <a:gd name="T14" fmla="*/ 0 w 474"/>
                  <a:gd name="T15" fmla="*/ 21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4" h="242">
                    <a:moveTo>
                      <a:pt x="0" y="210"/>
                    </a:moveTo>
                    <a:lnTo>
                      <a:pt x="100" y="242"/>
                    </a:lnTo>
                    <a:lnTo>
                      <a:pt x="223" y="126"/>
                    </a:lnTo>
                    <a:lnTo>
                      <a:pt x="474" y="51"/>
                    </a:lnTo>
                    <a:lnTo>
                      <a:pt x="451" y="0"/>
                    </a:lnTo>
                    <a:lnTo>
                      <a:pt x="238" y="46"/>
                    </a:lnTo>
                    <a:lnTo>
                      <a:pt x="63" y="118"/>
                    </a:lnTo>
                    <a:lnTo>
                      <a:pt x="0" y="210"/>
                    </a:lnTo>
                    <a:close/>
                  </a:path>
                </a:pathLst>
              </a:custGeom>
              <a:grpFill/>
              <a:ln>
                <a:noFill/>
              </a:ln>
              <a:effectLst/>
              <a:extLst/>
            </p:spPr>
            <p:txBody>
              <a:bodyPr/>
              <a:lstStyle/>
              <a:p>
                <a:pPr>
                  <a:defRPr/>
                </a:pPr>
                <a:endParaRPr lang="en-US">
                  <a:solidFill>
                    <a:srgbClr val="002060"/>
                  </a:solidFill>
                </a:endParaRPr>
              </a:p>
            </p:txBody>
          </p:sp>
          <p:sp>
            <p:nvSpPr>
              <p:cNvPr id="1723847" name="2689324.54656.56.3755"/>
              <p:cNvSpPr>
                <a:spLocks/>
              </p:cNvSpPr>
              <p:nvPr/>
            </p:nvSpPr>
            <p:spPr bwMode="auto">
              <a:xfrm>
                <a:off x="2671" y="1728"/>
                <a:ext cx="45" cy="46"/>
              </a:xfrm>
              <a:custGeom>
                <a:avLst/>
                <a:gdLst>
                  <a:gd name="T0" fmla="*/ 13 w 148"/>
                  <a:gd name="T1" fmla="*/ 154 h 154"/>
                  <a:gd name="T2" fmla="*/ 123 w 148"/>
                  <a:gd name="T3" fmla="*/ 143 h 154"/>
                  <a:gd name="T4" fmla="*/ 148 w 148"/>
                  <a:gd name="T5" fmla="*/ 39 h 154"/>
                  <a:gd name="T6" fmla="*/ 93 w 148"/>
                  <a:gd name="T7" fmla="*/ 0 h 154"/>
                  <a:gd name="T8" fmla="*/ 0 w 148"/>
                  <a:gd name="T9" fmla="*/ 62 h 154"/>
                  <a:gd name="T10" fmla="*/ 38 w 148"/>
                  <a:gd name="T11" fmla="*/ 100 h 154"/>
                  <a:gd name="T12" fmla="*/ 13 w 148"/>
                  <a:gd name="T13" fmla="*/ 154 h 154"/>
                </a:gdLst>
                <a:ahLst/>
                <a:cxnLst>
                  <a:cxn ang="0">
                    <a:pos x="T0" y="T1"/>
                  </a:cxn>
                  <a:cxn ang="0">
                    <a:pos x="T2" y="T3"/>
                  </a:cxn>
                  <a:cxn ang="0">
                    <a:pos x="T4" y="T5"/>
                  </a:cxn>
                  <a:cxn ang="0">
                    <a:pos x="T6" y="T7"/>
                  </a:cxn>
                  <a:cxn ang="0">
                    <a:pos x="T8" y="T9"/>
                  </a:cxn>
                  <a:cxn ang="0">
                    <a:pos x="T10" y="T11"/>
                  </a:cxn>
                  <a:cxn ang="0">
                    <a:pos x="T12" y="T13"/>
                  </a:cxn>
                </a:cxnLst>
                <a:rect l="0" t="0" r="r" b="b"/>
                <a:pathLst>
                  <a:path w="148" h="154">
                    <a:moveTo>
                      <a:pt x="13" y="154"/>
                    </a:moveTo>
                    <a:lnTo>
                      <a:pt x="123" y="143"/>
                    </a:lnTo>
                    <a:lnTo>
                      <a:pt x="148" y="39"/>
                    </a:lnTo>
                    <a:lnTo>
                      <a:pt x="93" y="0"/>
                    </a:lnTo>
                    <a:lnTo>
                      <a:pt x="0" y="62"/>
                    </a:lnTo>
                    <a:lnTo>
                      <a:pt x="38" y="100"/>
                    </a:lnTo>
                    <a:lnTo>
                      <a:pt x="13" y="154"/>
                    </a:lnTo>
                    <a:close/>
                  </a:path>
                </a:pathLst>
              </a:custGeom>
              <a:grpFill/>
              <a:ln>
                <a:noFill/>
              </a:ln>
              <a:effectLst/>
              <a:extLst/>
            </p:spPr>
            <p:txBody>
              <a:bodyPr/>
              <a:lstStyle/>
              <a:p>
                <a:pPr>
                  <a:defRPr/>
                </a:pPr>
                <a:endParaRPr lang="en-US">
                  <a:solidFill>
                    <a:srgbClr val="002060"/>
                  </a:solidFill>
                </a:endParaRPr>
              </a:p>
            </p:txBody>
          </p:sp>
          <p:sp>
            <p:nvSpPr>
              <p:cNvPr id="1723848" name="2690317.875470.62516.7510.755"/>
              <p:cNvSpPr>
                <a:spLocks/>
              </p:cNvSpPr>
              <p:nvPr/>
            </p:nvSpPr>
            <p:spPr bwMode="auto">
              <a:xfrm>
                <a:off x="2711" y="1681"/>
                <a:ext cx="75" cy="119"/>
              </a:xfrm>
              <a:custGeom>
                <a:avLst/>
                <a:gdLst>
                  <a:gd name="T0" fmla="*/ 0 w 251"/>
                  <a:gd name="T1" fmla="*/ 86 h 388"/>
                  <a:gd name="T2" fmla="*/ 38 w 251"/>
                  <a:gd name="T3" fmla="*/ 1 h 388"/>
                  <a:gd name="T4" fmla="*/ 92 w 251"/>
                  <a:gd name="T5" fmla="*/ 0 h 388"/>
                  <a:gd name="T6" fmla="*/ 59 w 251"/>
                  <a:gd name="T7" fmla="*/ 47 h 388"/>
                  <a:gd name="T8" fmla="*/ 136 w 251"/>
                  <a:gd name="T9" fmla="*/ 54 h 388"/>
                  <a:gd name="T10" fmla="*/ 91 w 251"/>
                  <a:gd name="T11" fmla="*/ 122 h 388"/>
                  <a:gd name="T12" fmla="*/ 145 w 251"/>
                  <a:gd name="T13" fmla="*/ 139 h 388"/>
                  <a:gd name="T14" fmla="*/ 203 w 251"/>
                  <a:gd name="T15" fmla="*/ 221 h 388"/>
                  <a:gd name="T16" fmla="*/ 197 w 251"/>
                  <a:gd name="T17" fmla="*/ 263 h 388"/>
                  <a:gd name="T18" fmla="*/ 251 w 251"/>
                  <a:gd name="T19" fmla="*/ 269 h 388"/>
                  <a:gd name="T20" fmla="*/ 242 w 251"/>
                  <a:gd name="T21" fmla="*/ 336 h 388"/>
                  <a:gd name="T22" fmla="*/ 15 w 251"/>
                  <a:gd name="T23" fmla="*/ 388 h 388"/>
                  <a:gd name="T24" fmla="*/ 83 w 251"/>
                  <a:gd name="T25" fmla="*/ 327 h 388"/>
                  <a:gd name="T26" fmla="*/ 25 w 251"/>
                  <a:gd name="T27" fmla="*/ 304 h 388"/>
                  <a:gd name="T28" fmla="*/ 42 w 251"/>
                  <a:gd name="T29" fmla="*/ 263 h 388"/>
                  <a:gd name="T30" fmla="*/ 101 w 251"/>
                  <a:gd name="T31" fmla="*/ 237 h 388"/>
                  <a:gd name="T32" fmla="*/ 98 w 251"/>
                  <a:gd name="T33" fmla="*/ 168 h 388"/>
                  <a:gd name="T34" fmla="*/ 34 w 251"/>
                  <a:gd name="T35" fmla="*/ 179 h 388"/>
                  <a:gd name="T36" fmla="*/ 25 w 251"/>
                  <a:gd name="T37" fmla="*/ 92 h 388"/>
                  <a:gd name="T38" fmla="*/ 0 w 251"/>
                  <a:gd name="T39" fmla="*/ 8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1" h="388">
                    <a:moveTo>
                      <a:pt x="0" y="86"/>
                    </a:moveTo>
                    <a:lnTo>
                      <a:pt x="38" y="1"/>
                    </a:lnTo>
                    <a:lnTo>
                      <a:pt x="92" y="0"/>
                    </a:lnTo>
                    <a:lnTo>
                      <a:pt x="59" y="47"/>
                    </a:lnTo>
                    <a:lnTo>
                      <a:pt x="136" y="54"/>
                    </a:lnTo>
                    <a:lnTo>
                      <a:pt x="91" y="122"/>
                    </a:lnTo>
                    <a:lnTo>
                      <a:pt x="145" y="139"/>
                    </a:lnTo>
                    <a:lnTo>
                      <a:pt x="203" y="221"/>
                    </a:lnTo>
                    <a:lnTo>
                      <a:pt x="197" y="263"/>
                    </a:lnTo>
                    <a:lnTo>
                      <a:pt x="251" y="269"/>
                    </a:lnTo>
                    <a:lnTo>
                      <a:pt x="242" y="336"/>
                    </a:lnTo>
                    <a:lnTo>
                      <a:pt x="15" y="388"/>
                    </a:lnTo>
                    <a:lnTo>
                      <a:pt x="83" y="327"/>
                    </a:lnTo>
                    <a:lnTo>
                      <a:pt x="25" y="304"/>
                    </a:lnTo>
                    <a:lnTo>
                      <a:pt x="42" y="263"/>
                    </a:lnTo>
                    <a:lnTo>
                      <a:pt x="101" y="237"/>
                    </a:lnTo>
                    <a:lnTo>
                      <a:pt x="98" y="168"/>
                    </a:lnTo>
                    <a:lnTo>
                      <a:pt x="34" y="179"/>
                    </a:lnTo>
                    <a:lnTo>
                      <a:pt x="25" y="92"/>
                    </a:lnTo>
                    <a:lnTo>
                      <a:pt x="0" y="86"/>
                    </a:lnTo>
                    <a:close/>
                  </a:path>
                </a:pathLst>
              </a:custGeom>
              <a:grpFill/>
              <a:ln>
                <a:noFill/>
              </a:ln>
              <a:effectLst/>
              <a:extLst/>
            </p:spPr>
            <p:txBody>
              <a:bodyPr/>
              <a:lstStyle/>
              <a:p>
                <a:pPr>
                  <a:defRPr/>
                </a:pPr>
                <a:endParaRPr lang="en-US">
                  <a:solidFill>
                    <a:srgbClr val="002060"/>
                  </a:solidFill>
                </a:endParaRPr>
              </a:p>
            </p:txBody>
          </p:sp>
          <p:sp>
            <p:nvSpPr>
              <p:cNvPr id="1723849" name="2691349.75490.53.8752.255"/>
              <p:cNvSpPr>
                <a:spLocks/>
              </p:cNvSpPr>
              <p:nvPr/>
            </p:nvSpPr>
            <p:spPr bwMode="auto">
              <a:xfrm>
                <a:off x="2850" y="1906"/>
                <a:ext cx="16" cy="27"/>
              </a:xfrm>
              <a:custGeom>
                <a:avLst/>
                <a:gdLst>
                  <a:gd name="T0" fmla="*/ 0 w 50"/>
                  <a:gd name="T1" fmla="*/ 12 h 89"/>
                  <a:gd name="T2" fmla="*/ 10 w 50"/>
                  <a:gd name="T3" fmla="*/ 80 h 89"/>
                  <a:gd name="T4" fmla="*/ 28 w 50"/>
                  <a:gd name="T5" fmla="*/ 89 h 89"/>
                  <a:gd name="T6" fmla="*/ 50 w 50"/>
                  <a:gd name="T7" fmla="*/ 33 h 89"/>
                  <a:gd name="T8" fmla="*/ 31 w 50"/>
                  <a:gd name="T9" fmla="*/ 0 h 89"/>
                  <a:gd name="T10" fmla="*/ 0 w 50"/>
                  <a:gd name="T11" fmla="*/ 12 h 89"/>
                </a:gdLst>
                <a:ahLst/>
                <a:cxnLst>
                  <a:cxn ang="0">
                    <a:pos x="T0" y="T1"/>
                  </a:cxn>
                  <a:cxn ang="0">
                    <a:pos x="T2" y="T3"/>
                  </a:cxn>
                  <a:cxn ang="0">
                    <a:pos x="T4" y="T5"/>
                  </a:cxn>
                  <a:cxn ang="0">
                    <a:pos x="T6" y="T7"/>
                  </a:cxn>
                  <a:cxn ang="0">
                    <a:pos x="T8" y="T9"/>
                  </a:cxn>
                  <a:cxn ang="0">
                    <a:pos x="T10" y="T11"/>
                  </a:cxn>
                </a:cxnLst>
                <a:rect l="0" t="0" r="r" b="b"/>
                <a:pathLst>
                  <a:path w="50" h="89">
                    <a:moveTo>
                      <a:pt x="0" y="12"/>
                    </a:moveTo>
                    <a:lnTo>
                      <a:pt x="10" y="80"/>
                    </a:lnTo>
                    <a:lnTo>
                      <a:pt x="28" y="89"/>
                    </a:lnTo>
                    <a:lnTo>
                      <a:pt x="50" y="33"/>
                    </a:lnTo>
                    <a:lnTo>
                      <a:pt x="31" y="0"/>
                    </a:lnTo>
                    <a:lnTo>
                      <a:pt x="0" y="12"/>
                    </a:lnTo>
                    <a:close/>
                  </a:path>
                </a:pathLst>
              </a:custGeom>
              <a:grpFill/>
              <a:ln>
                <a:noFill/>
              </a:ln>
              <a:effectLst/>
              <a:extLst/>
            </p:spPr>
            <p:txBody>
              <a:bodyPr/>
              <a:lstStyle/>
              <a:p>
                <a:pPr>
                  <a:defRPr/>
                </a:pPr>
                <a:endParaRPr lang="en-US">
                  <a:solidFill>
                    <a:srgbClr val="002060"/>
                  </a:solidFill>
                </a:endParaRPr>
              </a:p>
            </p:txBody>
          </p:sp>
          <p:sp>
            <p:nvSpPr>
              <p:cNvPr id="1723850" name="2692354.625496.52.6254.255"/>
              <p:cNvSpPr>
                <a:spLocks/>
              </p:cNvSpPr>
              <p:nvPr/>
            </p:nvSpPr>
            <p:spPr bwMode="auto">
              <a:xfrm>
                <a:off x="2893" y="1941"/>
                <a:ext cx="29" cy="18"/>
              </a:xfrm>
              <a:custGeom>
                <a:avLst/>
                <a:gdLst>
                  <a:gd name="T0" fmla="*/ 0 w 99"/>
                  <a:gd name="T1" fmla="*/ 15 h 61"/>
                  <a:gd name="T2" fmla="*/ 85 w 99"/>
                  <a:gd name="T3" fmla="*/ 61 h 61"/>
                  <a:gd name="T4" fmla="*/ 99 w 99"/>
                  <a:gd name="T5" fmla="*/ 0 h 61"/>
                  <a:gd name="T6" fmla="*/ 0 w 99"/>
                  <a:gd name="T7" fmla="*/ 15 h 61"/>
                </a:gdLst>
                <a:ahLst/>
                <a:cxnLst>
                  <a:cxn ang="0">
                    <a:pos x="T0" y="T1"/>
                  </a:cxn>
                  <a:cxn ang="0">
                    <a:pos x="T2" y="T3"/>
                  </a:cxn>
                  <a:cxn ang="0">
                    <a:pos x="T4" y="T5"/>
                  </a:cxn>
                  <a:cxn ang="0">
                    <a:pos x="T6" y="T7"/>
                  </a:cxn>
                </a:cxnLst>
                <a:rect l="0" t="0" r="r" b="b"/>
                <a:pathLst>
                  <a:path w="99" h="61">
                    <a:moveTo>
                      <a:pt x="0" y="15"/>
                    </a:moveTo>
                    <a:lnTo>
                      <a:pt x="85" y="61"/>
                    </a:lnTo>
                    <a:lnTo>
                      <a:pt x="99" y="0"/>
                    </a:lnTo>
                    <a:lnTo>
                      <a:pt x="0" y="15"/>
                    </a:lnTo>
                    <a:close/>
                  </a:path>
                </a:pathLst>
              </a:custGeom>
              <a:grpFill/>
              <a:ln>
                <a:noFill/>
              </a:ln>
              <a:effectLst/>
              <a:extLst/>
            </p:spPr>
            <p:txBody>
              <a:bodyPr/>
              <a:lstStyle/>
              <a:p>
                <a:pPr>
                  <a:defRPr/>
                </a:pPr>
                <a:endParaRPr lang="en-US">
                  <a:solidFill>
                    <a:srgbClr val="002060"/>
                  </a:solidFill>
                </a:endParaRPr>
              </a:p>
            </p:txBody>
          </p:sp>
          <p:sp>
            <p:nvSpPr>
              <p:cNvPr id="1723851" name="2693270.875466.25138.25278.8755"/>
              <p:cNvSpPr>
                <a:spLocks/>
              </p:cNvSpPr>
              <p:nvPr/>
            </p:nvSpPr>
            <p:spPr bwMode="auto">
              <a:xfrm>
                <a:off x="2679" y="1351"/>
                <a:ext cx="1963" cy="973"/>
              </a:xfrm>
              <a:custGeom>
                <a:avLst/>
                <a:gdLst>
                  <a:gd name="T0" fmla="*/ 1691 w 6487"/>
                  <a:gd name="T1" fmla="*/ 2725 h 3215"/>
                  <a:gd name="T2" fmla="*/ 2243 w 6487"/>
                  <a:gd name="T3" fmla="*/ 2516 h 3215"/>
                  <a:gd name="T4" fmla="*/ 1872 w 6487"/>
                  <a:gd name="T5" fmla="*/ 2305 h 3215"/>
                  <a:gd name="T6" fmla="*/ 2461 w 6487"/>
                  <a:gd name="T7" fmla="*/ 2416 h 3215"/>
                  <a:gd name="T8" fmla="*/ 2815 w 6487"/>
                  <a:gd name="T9" fmla="*/ 2999 h 3215"/>
                  <a:gd name="T10" fmla="*/ 3278 w 6487"/>
                  <a:gd name="T11" fmla="*/ 2511 h 3215"/>
                  <a:gd name="T12" fmla="*/ 3563 w 6487"/>
                  <a:gd name="T13" fmla="*/ 3052 h 3215"/>
                  <a:gd name="T14" fmla="*/ 3574 w 6487"/>
                  <a:gd name="T15" fmla="*/ 3024 h 3215"/>
                  <a:gd name="T16" fmla="*/ 3852 w 6487"/>
                  <a:gd name="T17" fmla="*/ 2882 h 3215"/>
                  <a:gd name="T18" fmla="*/ 3974 w 6487"/>
                  <a:gd name="T19" fmla="*/ 2537 h 3215"/>
                  <a:gd name="T20" fmla="*/ 4232 w 6487"/>
                  <a:gd name="T21" fmla="*/ 1969 h 3215"/>
                  <a:gd name="T22" fmla="*/ 4381 w 6487"/>
                  <a:gd name="T23" fmla="*/ 1903 h 3215"/>
                  <a:gd name="T24" fmla="*/ 4589 w 6487"/>
                  <a:gd name="T25" fmla="*/ 1750 h 3215"/>
                  <a:gd name="T26" fmla="*/ 4698 w 6487"/>
                  <a:gd name="T27" fmla="*/ 1271 h 3215"/>
                  <a:gd name="T28" fmla="*/ 5516 w 6487"/>
                  <a:gd name="T29" fmla="*/ 927 h 3215"/>
                  <a:gd name="T30" fmla="*/ 5399 w 6487"/>
                  <a:gd name="T31" fmla="*/ 1440 h 3215"/>
                  <a:gd name="T32" fmla="*/ 5837 w 6487"/>
                  <a:gd name="T33" fmla="*/ 1029 h 3215"/>
                  <a:gd name="T34" fmla="*/ 6402 w 6487"/>
                  <a:gd name="T35" fmla="*/ 796 h 3215"/>
                  <a:gd name="T36" fmla="*/ 5829 w 6487"/>
                  <a:gd name="T37" fmla="*/ 563 h 3215"/>
                  <a:gd name="T38" fmla="*/ 5159 w 6487"/>
                  <a:gd name="T39" fmla="*/ 362 h 3215"/>
                  <a:gd name="T40" fmla="*/ 4510 w 6487"/>
                  <a:gd name="T41" fmla="*/ 309 h 3215"/>
                  <a:gd name="T42" fmla="*/ 3757 w 6487"/>
                  <a:gd name="T43" fmla="*/ 301 h 3215"/>
                  <a:gd name="T44" fmla="*/ 3786 w 6487"/>
                  <a:gd name="T45" fmla="*/ 53 h 3215"/>
                  <a:gd name="T46" fmla="*/ 3119 w 6487"/>
                  <a:gd name="T47" fmla="*/ 256 h 3215"/>
                  <a:gd name="T48" fmla="*/ 2850 w 6487"/>
                  <a:gd name="T49" fmla="*/ 438 h 3215"/>
                  <a:gd name="T50" fmla="*/ 2677 w 6487"/>
                  <a:gd name="T51" fmla="*/ 625 h 3215"/>
                  <a:gd name="T52" fmla="*/ 2521 w 6487"/>
                  <a:gd name="T53" fmla="*/ 594 h 3215"/>
                  <a:gd name="T54" fmla="*/ 2050 w 6487"/>
                  <a:gd name="T55" fmla="*/ 554 h 3215"/>
                  <a:gd name="T56" fmla="*/ 1597 w 6487"/>
                  <a:gd name="T57" fmla="*/ 738 h 3215"/>
                  <a:gd name="T58" fmla="*/ 1434 w 6487"/>
                  <a:gd name="T59" fmla="*/ 725 h 3215"/>
                  <a:gd name="T60" fmla="*/ 1337 w 6487"/>
                  <a:gd name="T61" fmla="*/ 498 h 3215"/>
                  <a:gd name="T62" fmla="*/ 1056 w 6487"/>
                  <a:gd name="T63" fmla="*/ 494 h 3215"/>
                  <a:gd name="T64" fmla="*/ 810 w 6487"/>
                  <a:gd name="T65" fmla="*/ 604 h 3215"/>
                  <a:gd name="T66" fmla="*/ 467 w 6487"/>
                  <a:gd name="T67" fmla="*/ 976 h 3215"/>
                  <a:gd name="T68" fmla="*/ 720 w 6487"/>
                  <a:gd name="T69" fmla="*/ 1186 h 3215"/>
                  <a:gd name="T70" fmla="*/ 912 w 6487"/>
                  <a:gd name="T71" fmla="*/ 1029 h 3215"/>
                  <a:gd name="T72" fmla="*/ 1080 w 6487"/>
                  <a:gd name="T73" fmla="*/ 720 h 3215"/>
                  <a:gd name="T74" fmla="*/ 1203 w 6487"/>
                  <a:gd name="T75" fmla="*/ 996 h 3215"/>
                  <a:gd name="T76" fmla="*/ 985 w 6487"/>
                  <a:gd name="T77" fmla="*/ 1176 h 3215"/>
                  <a:gd name="T78" fmla="*/ 709 w 6487"/>
                  <a:gd name="T79" fmla="*/ 1283 h 3215"/>
                  <a:gd name="T80" fmla="*/ 573 w 6487"/>
                  <a:gd name="T81" fmla="*/ 1171 h 3215"/>
                  <a:gd name="T82" fmla="*/ 462 w 6487"/>
                  <a:gd name="T83" fmla="*/ 1405 h 3215"/>
                  <a:gd name="T84" fmla="*/ 154 w 6487"/>
                  <a:gd name="T85" fmla="*/ 1542 h 3215"/>
                  <a:gd name="T86" fmla="*/ 248 w 6487"/>
                  <a:gd name="T87" fmla="*/ 1751 h 3215"/>
                  <a:gd name="T88" fmla="*/ 68 w 6487"/>
                  <a:gd name="T89" fmla="*/ 1990 h 3215"/>
                  <a:gd name="T90" fmla="*/ 405 w 6487"/>
                  <a:gd name="T91" fmla="*/ 1815 h 3215"/>
                  <a:gd name="T92" fmla="*/ 591 w 6487"/>
                  <a:gd name="T93" fmla="*/ 1707 h 3215"/>
                  <a:gd name="T94" fmla="*/ 859 w 6487"/>
                  <a:gd name="T95" fmla="*/ 1918 h 3215"/>
                  <a:gd name="T96" fmla="*/ 702 w 6487"/>
                  <a:gd name="T97" fmla="*/ 1671 h 3215"/>
                  <a:gd name="T98" fmla="*/ 961 w 6487"/>
                  <a:gd name="T99" fmla="*/ 1895 h 3215"/>
                  <a:gd name="T100" fmla="*/ 1051 w 6487"/>
                  <a:gd name="T101" fmla="*/ 2016 h 3215"/>
                  <a:gd name="T102" fmla="*/ 1203 w 6487"/>
                  <a:gd name="T103" fmla="*/ 1844 h 3215"/>
                  <a:gd name="T104" fmla="*/ 1340 w 6487"/>
                  <a:gd name="T105" fmla="*/ 1613 h 3215"/>
                  <a:gd name="T106" fmla="*/ 1492 w 6487"/>
                  <a:gd name="T107" fmla="*/ 1668 h 3215"/>
                  <a:gd name="T108" fmla="*/ 1532 w 6487"/>
                  <a:gd name="T109" fmla="*/ 1617 h 3215"/>
                  <a:gd name="T110" fmla="*/ 1446 w 6487"/>
                  <a:gd name="T111" fmla="*/ 1800 h 3215"/>
                  <a:gd name="T112" fmla="*/ 1186 w 6487"/>
                  <a:gd name="T113" fmla="*/ 1945 h 3215"/>
                  <a:gd name="T114" fmla="*/ 1477 w 6487"/>
                  <a:gd name="T115" fmla="*/ 2003 h 3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487" h="3215">
                    <a:moveTo>
                      <a:pt x="1352" y="2269"/>
                    </a:moveTo>
                    <a:lnTo>
                      <a:pt x="1440" y="2275"/>
                    </a:lnTo>
                    <a:lnTo>
                      <a:pt x="1549" y="2474"/>
                    </a:lnTo>
                    <a:lnTo>
                      <a:pt x="1632" y="2619"/>
                    </a:lnTo>
                    <a:lnTo>
                      <a:pt x="1691" y="2725"/>
                    </a:lnTo>
                    <a:lnTo>
                      <a:pt x="1715" y="2850"/>
                    </a:lnTo>
                    <a:lnTo>
                      <a:pt x="1881" y="2806"/>
                    </a:lnTo>
                    <a:lnTo>
                      <a:pt x="2089" y="2704"/>
                    </a:lnTo>
                    <a:lnTo>
                      <a:pt x="2179" y="2637"/>
                    </a:lnTo>
                    <a:lnTo>
                      <a:pt x="2243" y="2516"/>
                    </a:lnTo>
                    <a:lnTo>
                      <a:pt x="2122" y="2393"/>
                    </a:lnTo>
                    <a:lnTo>
                      <a:pt x="2053" y="2460"/>
                    </a:lnTo>
                    <a:lnTo>
                      <a:pt x="2002" y="2458"/>
                    </a:lnTo>
                    <a:lnTo>
                      <a:pt x="1952" y="2438"/>
                    </a:lnTo>
                    <a:lnTo>
                      <a:pt x="1872" y="2305"/>
                    </a:lnTo>
                    <a:lnTo>
                      <a:pt x="1862" y="2257"/>
                    </a:lnTo>
                    <a:lnTo>
                      <a:pt x="1929" y="2251"/>
                    </a:lnTo>
                    <a:lnTo>
                      <a:pt x="1974" y="2328"/>
                    </a:lnTo>
                    <a:lnTo>
                      <a:pt x="2166" y="2407"/>
                    </a:lnTo>
                    <a:lnTo>
                      <a:pt x="2461" y="2416"/>
                    </a:lnTo>
                    <a:lnTo>
                      <a:pt x="2588" y="2578"/>
                    </a:lnTo>
                    <a:lnTo>
                      <a:pt x="2636" y="2564"/>
                    </a:lnTo>
                    <a:lnTo>
                      <a:pt x="2712" y="2751"/>
                    </a:lnTo>
                    <a:lnTo>
                      <a:pt x="2743" y="2860"/>
                    </a:lnTo>
                    <a:lnTo>
                      <a:pt x="2815" y="2999"/>
                    </a:lnTo>
                    <a:lnTo>
                      <a:pt x="2894" y="2929"/>
                    </a:lnTo>
                    <a:lnTo>
                      <a:pt x="2910" y="2748"/>
                    </a:lnTo>
                    <a:lnTo>
                      <a:pt x="3163" y="2530"/>
                    </a:lnTo>
                    <a:lnTo>
                      <a:pt x="3232" y="2542"/>
                    </a:lnTo>
                    <a:lnTo>
                      <a:pt x="3278" y="2511"/>
                    </a:lnTo>
                    <a:lnTo>
                      <a:pt x="3370" y="2659"/>
                    </a:lnTo>
                    <a:lnTo>
                      <a:pt x="3368" y="2735"/>
                    </a:lnTo>
                    <a:lnTo>
                      <a:pt x="3449" y="2691"/>
                    </a:lnTo>
                    <a:lnTo>
                      <a:pt x="3499" y="2996"/>
                    </a:lnTo>
                    <a:lnTo>
                      <a:pt x="3563" y="3052"/>
                    </a:lnTo>
                    <a:lnTo>
                      <a:pt x="3598" y="3168"/>
                    </a:lnTo>
                    <a:lnTo>
                      <a:pt x="3682" y="3215"/>
                    </a:lnTo>
                    <a:lnTo>
                      <a:pt x="3683" y="3215"/>
                    </a:lnTo>
                    <a:lnTo>
                      <a:pt x="3668" y="3101"/>
                    </a:lnTo>
                    <a:lnTo>
                      <a:pt x="3574" y="3024"/>
                    </a:lnTo>
                    <a:lnTo>
                      <a:pt x="3526" y="2929"/>
                    </a:lnTo>
                    <a:lnTo>
                      <a:pt x="3560" y="2818"/>
                    </a:lnTo>
                    <a:lnTo>
                      <a:pt x="3668" y="2916"/>
                    </a:lnTo>
                    <a:lnTo>
                      <a:pt x="3715" y="2981"/>
                    </a:lnTo>
                    <a:lnTo>
                      <a:pt x="3852" y="2882"/>
                    </a:lnTo>
                    <a:lnTo>
                      <a:pt x="3839" y="2760"/>
                    </a:lnTo>
                    <a:lnTo>
                      <a:pt x="3733" y="2642"/>
                    </a:lnTo>
                    <a:lnTo>
                      <a:pt x="3813" y="2550"/>
                    </a:lnTo>
                    <a:lnTo>
                      <a:pt x="3882" y="2595"/>
                    </a:lnTo>
                    <a:lnTo>
                      <a:pt x="3974" y="2537"/>
                    </a:lnTo>
                    <a:lnTo>
                      <a:pt x="4161" y="2440"/>
                    </a:lnTo>
                    <a:lnTo>
                      <a:pt x="4264" y="2195"/>
                    </a:lnTo>
                    <a:lnTo>
                      <a:pt x="4179" y="2079"/>
                    </a:lnTo>
                    <a:lnTo>
                      <a:pt x="4290" y="1988"/>
                    </a:lnTo>
                    <a:lnTo>
                      <a:pt x="4232" y="1969"/>
                    </a:lnTo>
                    <a:lnTo>
                      <a:pt x="4171" y="1990"/>
                    </a:lnTo>
                    <a:lnTo>
                      <a:pt x="4125" y="1945"/>
                    </a:lnTo>
                    <a:lnTo>
                      <a:pt x="4260" y="1844"/>
                    </a:lnTo>
                    <a:lnTo>
                      <a:pt x="4243" y="1935"/>
                    </a:lnTo>
                    <a:lnTo>
                      <a:pt x="4381" y="1903"/>
                    </a:lnTo>
                    <a:lnTo>
                      <a:pt x="4419" y="1969"/>
                    </a:lnTo>
                    <a:lnTo>
                      <a:pt x="4406" y="2097"/>
                    </a:lnTo>
                    <a:lnTo>
                      <a:pt x="4515" y="2034"/>
                    </a:lnTo>
                    <a:lnTo>
                      <a:pt x="4448" y="1893"/>
                    </a:lnTo>
                    <a:lnTo>
                      <a:pt x="4589" y="1750"/>
                    </a:lnTo>
                    <a:lnTo>
                      <a:pt x="4638" y="1780"/>
                    </a:lnTo>
                    <a:lnTo>
                      <a:pt x="4863" y="1545"/>
                    </a:lnTo>
                    <a:lnTo>
                      <a:pt x="4903" y="1386"/>
                    </a:lnTo>
                    <a:lnTo>
                      <a:pt x="4845" y="1293"/>
                    </a:lnTo>
                    <a:lnTo>
                      <a:pt x="4698" y="1271"/>
                    </a:lnTo>
                    <a:lnTo>
                      <a:pt x="4939" y="1061"/>
                    </a:lnTo>
                    <a:lnTo>
                      <a:pt x="5136" y="1060"/>
                    </a:lnTo>
                    <a:lnTo>
                      <a:pt x="5336" y="1064"/>
                    </a:lnTo>
                    <a:lnTo>
                      <a:pt x="5413" y="942"/>
                    </a:lnTo>
                    <a:lnTo>
                      <a:pt x="5516" y="927"/>
                    </a:lnTo>
                    <a:lnTo>
                      <a:pt x="5507" y="996"/>
                    </a:lnTo>
                    <a:lnTo>
                      <a:pt x="5638" y="913"/>
                    </a:lnTo>
                    <a:lnTo>
                      <a:pt x="5399" y="1127"/>
                    </a:lnTo>
                    <a:lnTo>
                      <a:pt x="5369" y="1180"/>
                    </a:lnTo>
                    <a:lnTo>
                      <a:pt x="5399" y="1440"/>
                    </a:lnTo>
                    <a:lnTo>
                      <a:pt x="5571" y="1273"/>
                    </a:lnTo>
                    <a:lnTo>
                      <a:pt x="5566" y="1116"/>
                    </a:lnTo>
                    <a:lnTo>
                      <a:pt x="5618" y="1031"/>
                    </a:lnTo>
                    <a:lnTo>
                      <a:pt x="5768" y="996"/>
                    </a:lnTo>
                    <a:lnTo>
                      <a:pt x="5837" y="1029"/>
                    </a:lnTo>
                    <a:lnTo>
                      <a:pt x="6061" y="899"/>
                    </a:lnTo>
                    <a:lnTo>
                      <a:pt x="6133" y="869"/>
                    </a:lnTo>
                    <a:lnTo>
                      <a:pt x="6105" y="791"/>
                    </a:lnTo>
                    <a:lnTo>
                      <a:pt x="6201" y="741"/>
                    </a:lnTo>
                    <a:lnTo>
                      <a:pt x="6402" y="796"/>
                    </a:lnTo>
                    <a:lnTo>
                      <a:pt x="6487" y="708"/>
                    </a:lnTo>
                    <a:lnTo>
                      <a:pt x="6304" y="625"/>
                    </a:lnTo>
                    <a:lnTo>
                      <a:pt x="6097" y="524"/>
                    </a:lnTo>
                    <a:lnTo>
                      <a:pt x="5847" y="488"/>
                    </a:lnTo>
                    <a:lnTo>
                      <a:pt x="5829" y="563"/>
                    </a:lnTo>
                    <a:lnTo>
                      <a:pt x="5725" y="523"/>
                    </a:lnTo>
                    <a:lnTo>
                      <a:pt x="5551" y="529"/>
                    </a:lnTo>
                    <a:lnTo>
                      <a:pt x="5466" y="438"/>
                    </a:lnTo>
                    <a:lnTo>
                      <a:pt x="5264" y="446"/>
                    </a:lnTo>
                    <a:lnTo>
                      <a:pt x="5159" y="362"/>
                    </a:lnTo>
                    <a:lnTo>
                      <a:pt x="4887" y="321"/>
                    </a:lnTo>
                    <a:lnTo>
                      <a:pt x="4787" y="421"/>
                    </a:lnTo>
                    <a:lnTo>
                      <a:pt x="4616" y="372"/>
                    </a:lnTo>
                    <a:lnTo>
                      <a:pt x="4571" y="451"/>
                    </a:lnTo>
                    <a:lnTo>
                      <a:pt x="4510" y="309"/>
                    </a:lnTo>
                    <a:lnTo>
                      <a:pt x="4313" y="263"/>
                    </a:lnTo>
                    <a:lnTo>
                      <a:pt x="4305" y="309"/>
                    </a:lnTo>
                    <a:lnTo>
                      <a:pt x="4064" y="266"/>
                    </a:lnTo>
                    <a:lnTo>
                      <a:pt x="3903" y="269"/>
                    </a:lnTo>
                    <a:lnTo>
                      <a:pt x="3757" y="301"/>
                    </a:lnTo>
                    <a:lnTo>
                      <a:pt x="3978" y="180"/>
                    </a:lnTo>
                    <a:lnTo>
                      <a:pt x="4000" y="126"/>
                    </a:lnTo>
                    <a:lnTo>
                      <a:pt x="3912" y="67"/>
                    </a:lnTo>
                    <a:lnTo>
                      <a:pt x="3749" y="87"/>
                    </a:lnTo>
                    <a:lnTo>
                      <a:pt x="3786" y="53"/>
                    </a:lnTo>
                    <a:lnTo>
                      <a:pt x="3686" y="0"/>
                    </a:lnTo>
                    <a:lnTo>
                      <a:pt x="3507" y="101"/>
                    </a:lnTo>
                    <a:lnTo>
                      <a:pt x="3338" y="126"/>
                    </a:lnTo>
                    <a:lnTo>
                      <a:pt x="3151" y="184"/>
                    </a:lnTo>
                    <a:lnTo>
                      <a:pt x="3119" y="256"/>
                    </a:lnTo>
                    <a:lnTo>
                      <a:pt x="2919" y="274"/>
                    </a:lnTo>
                    <a:lnTo>
                      <a:pt x="2934" y="348"/>
                    </a:lnTo>
                    <a:lnTo>
                      <a:pt x="3011" y="394"/>
                    </a:lnTo>
                    <a:lnTo>
                      <a:pt x="2850" y="353"/>
                    </a:lnTo>
                    <a:lnTo>
                      <a:pt x="2850" y="438"/>
                    </a:lnTo>
                    <a:lnTo>
                      <a:pt x="2765" y="417"/>
                    </a:lnTo>
                    <a:lnTo>
                      <a:pt x="2738" y="357"/>
                    </a:lnTo>
                    <a:lnTo>
                      <a:pt x="2673" y="399"/>
                    </a:lnTo>
                    <a:lnTo>
                      <a:pt x="2716" y="451"/>
                    </a:lnTo>
                    <a:lnTo>
                      <a:pt x="2677" y="625"/>
                    </a:lnTo>
                    <a:lnTo>
                      <a:pt x="2628" y="315"/>
                    </a:lnTo>
                    <a:lnTo>
                      <a:pt x="2555" y="315"/>
                    </a:lnTo>
                    <a:lnTo>
                      <a:pt x="2475" y="514"/>
                    </a:lnTo>
                    <a:lnTo>
                      <a:pt x="2547" y="559"/>
                    </a:lnTo>
                    <a:lnTo>
                      <a:pt x="2521" y="594"/>
                    </a:lnTo>
                    <a:lnTo>
                      <a:pt x="2388" y="520"/>
                    </a:lnTo>
                    <a:lnTo>
                      <a:pt x="2281" y="500"/>
                    </a:lnTo>
                    <a:lnTo>
                      <a:pt x="2281" y="554"/>
                    </a:lnTo>
                    <a:lnTo>
                      <a:pt x="2080" y="596"/>
                    </a:lnTo>
                    <a:lnTo>
                      <a:pt x="2050" y="554"/>
                    </a:lnTo>
                    <a:lnTo>
                      <a:pt x="1862" y="631"/>
                    </a:lnTo>
                    <a:lnTo>
                      <a:pt x="1735" y="589"/>
                    </a:lnTo>
                    <a:lnTo>
                      <a:pt x="1736" y="725"/>
                    </a:lnTo>
                    <a:lnTo>
                      <a:pt x="1678" y="685"/>
                    </a:lnTo>
                    <a:lnTo>
                      <a:pt x="1597" y="738"/>
                    </a:lnTo>
                    <a:lnTo>
                      <a:pt x="1632" y="795"/>
                    </a:lnTo>
                    <a:lnTo>
                      <a:pt x="1494" y="784"/>
                    </a:lnTo>
                    <a:lnTo>
                      <a:pt x="1523" y="839"/>
                    </a:lnTo>
                    <a:lnTo>
                      <a:pt x="1428" y="795"/>
                    </a:lnTo>
                    <a:lnTo>
                      <a:pt x="1434" y="725"/>
                    </a:lnTo>
                    <a:lnTo>
                      <a:pt x="1340" y="658"/>
                    </a:lnTo>
                    <a:lnTo>
                      <a:pt x="1566" y="711"/>
                    </a:lnTo>
                    <a:lnTo>
                      <a:pt x="1635" y="627"/>
                    </a:lnTo>
                    <a:lnTo>
                      <a:pt x="1465" y="538"/>
                    </a:lnTo>
                    <a:lnTo>
                      <a:pt x="1337" y="498"/>
                    </a:lnTo>
                    <a:lnTo>
                      <a:pt x="1234" y="483"/>
                    </a:lnTo>
                    <a:lnTo>
                      <a:pt x="1308" y="470"/>
                    </a:lnTo>
                    <a:lnTo>
                      <a:pt x="1200" y="426"/>
                    </a:lnTo>
                    <a:lnTo>
                      <a:pt x="1112" y="435"/>
                    </a:lnTo>
                    <a:lnTo>
                      <a:pt x="1056" y="494"/>
                    </a:lnTo>
                    <a:lnTo>
                      <a:pt x="1003" y="474"/>
                    </a:lnTo>
                    <a:lnTo>
                      <a:pt x="935" y="536"/>
                    </a:lnTo>
                    <a:lnTo>
                      <a:pt x="894" y="523"/>
                    </a:lnTo>
                    <a:lnTo>
                      <a:pt x="875" y="565"/>
                    </a:lnTo>
                    <a:lnTo>
                      <a:pt x="810" y="604"/>
                    </a:lnTo>
                    <a:lnTo>
                      <a:pt x="704" y="761"/>
                    </a:lnTo>
                    <a:lnTo>
                      <a:pt x="619" y="830"/>
                    </a:lnTo>
                    <a:lnTo>
                      <a:pt x="470" y="917"/>
                    </a:lnTo>
                    <a:lnTo>
                      <a:pt x="547" y="948"/>
                    </a:lnTo>
                    <a:lnTo>
                      <a:pt x="467" y="976"/>
                    </a:lnTo>
                    <a:lnTo>
                      <a:pt x="487" y="1095"/>
                    </a:lnTo>
                    <a:lnTo>
                      <a:pt x="565" y="1110"/>
                    </a:lnTo>
                    <a:lnTo>
                      <a:pt x="646" y="1031"/>
                    </a:lnTo>
                    <a:lnTo>
                      <a:pt x="682" y="1148"/>
                    </a:lnTo>
                    <a:lnTo>
                      <a:pt x="720" y="1186"/>
                    </a:lnTo>
                    <a:lnTo>
                      <a:pt x="717" y="1239"/>
                    </a:lnTo>
                    <a:lnTo>
                      <a:pt x="816" y="1206"/>
                    </a:lnTo>
                    <a:lnTo>
                      <a:pt x="847" y="1099"/>
                    </a:lnTo>
                    <a:lnTo>
                      <a:pt x="825" y="1089"/>
                    </a:lnTo>
                    <a:lnTo>
                      <a:pt x="912" y="1029"/>
                    </a:lnTo>
                    <a:lnTo>
                      <a:pt x="863" y="996"/>
                    </a:lnTo>
                    <a:lnTo>
                      <a:pt x="863" y="899"/>
                    </a:lnTo>
                    <a:lnTo>
                      <a:pt x="1003" y="797"/>
                    </a:lnTo>
                    <a:lnTo>
                      <a:pt x="1012" y="733"/>
                    </a:lnTo>
                    <a:lnTo>
                      <a:pt x="1080" y="720"/>
                    </a:lnTo>
                    <a:lnTo>
                      <a:pt x="1131" y="773"/>
                    </a:lnTo>
                    <a:lnTo>
                      <a:pt x="985" y="885"/>
                    </a:lnTo>
                    <a:lnTo>
                      <a:pt x="993" y="994"/>
                    </a:lnTo>
                    <a:lnTo>
                      <a:pt x="1047" y="1031"/>
                    </a:lnTo>
                    <a:lnTo>
                      <a:pt x="1203" y="996"/>
                    </a:lnTo>
                    <a:lnTo>
                      <a:pt x="1282" y="1028"/>
                    </a:lnTo>
                    <a:lnTo>
                      <a:pt x="1066" y="1058"/>
                    </a:lnTo>
                    <a:lnTo>
                      <a:pt x="1082" y="1171"/>
                    </a:lnTo>
                    <a:lnTo>
                      <a:pt x="1031" y="1131"/>
                    </a:lnTo>
                    <a:lnTo>
                      <a:pt x="985" y="1176"/>
                    </a:lnTo>
                    <a:lnTo>
                      <a:pt x="984" y="1242"/>
                    </a:lnTo>
                    <a:lnTo>
                      <a:pt x="939" y="1283"/>
                    </a:lnTo>
                    <a:lnTo>
                      <a:pt x="863" y="1270"/>
                    </a:lnTo>
                    <a:lnTo>
                      <a:pt x="758" y="1315"/>
                    </a:lnTo>
                    <a:lnTo>
                      <a:pt x="709" y="1283"/>
                    </a:lnTo>
                    <a:lnTo>
                      <a:pt x="655" y="1286"/>
                    </a:lnTo>
                    <a:lnTo>
                      <a:pt x="608" y="1264"/>
                    </a:lnTo>
                    <a:lnTo>
                      <a:pt x="653" y="1201"/>
                    </a:lnTo>
                    <a:lnTo>
                      <a:pt x="639" y="1134"/>
                    </a:lnTo>
                    <a:lnTo>
                      <a:pt x="573" y="1171"/>
                    </a:lnTo>
                    <a:lnTo>
                      <a:pt x="565" y="1232"/>
                    </a:lnTo>
                    <a:lnTo>
                      <a:pt x="582" y="1333"/>
                    </a:lnTo>
                    <a:lnTo>
                      <a:pt x="554" y="1318"/>
                    </a:lnTo>
                    <a:lnTo>
                      <a:pt x="480" y="1337"/>
                    </a:lnTo>
                    <a:lnTo>
                      <a:pt x="462" y="1405"/>
                    </a:lnTo>
                    <a:lnTo>
                      <a:pt x="362" y="1440"/>
                    </a:lnTo>
                    <a:lnTo>
                      <a:pt x="322" y="1501"/>
                    </a:lnTo>
                    <a:lnTo>
                      <a:pt x="244" y="1491"/>
                    </a:lnTo>
                    <a:lnTo>
                      <a:pt x="257" y="1537"/>
                    </a:lnTo>
                    <a:lnTo>
                      <a:pt x="154" y="1542"/>
                    </a:lnTo>
                    <a:lnTo>
                      <a:pt x="163" y="1570"/>
                    </a:lnTo>
                    <a:lnTo>
                      <a:pt x="248" y="1592"/>
                    </a:lnTo>
                    <a:lnTo>
                      <a:pt x="238" y="1613"/>
                    </a:lnTo>
                    <a:lnTo>
                      <a:pt x="283" y="1677"/>
                    </a:lnTo>
                    <a:lnTo>
                      <a:pt x="248" y="1751"/>
                    </a:lnTo>
                    <a:lnTo>
                      <a:pt x="41" y="1742"/>
                    </a:lnTo>
                    <a:lnTo>
                      <a:pt x="6" y="1765"/>
                    </a:lnTo>
                    <a:lnTo>
                      <a:pt x="0" y="1933"/>
                    </a:lnTo>
                    <a:lnTo>
                      <a:pt x="20" y="1996"/>
                    </a:lnTo>
                    <a:lnTo>
                      <a:pt x="68" y="1990"/>
                    </a:lnTo>
                    <a:lnTo>
                      <a:pt x="241" y="2006"/>
                    </a:lnTo>
                    <a:lnTo>
                      <a:pt x="310" y="1936"/>
                    </a:lnTo>
                    <a:lnTo>
                      <a:pt x="297" y="1907"/>
                    </a:lnTo>
                    <a:lnTo>
                      <a:pt x="332" y="1853"/>
                    </a:lnTo>
                    <a:lnTo>
                      <a:pt x="405" y="1815"/>
                    </a:lnTo>
                    <a:lnTo>
                      <a:pt x="405" y="1757"/>
                    </a:lnTo>
                    <a:lnTo>
                      <a:pt x="434" y="1747"/>
                    </a:lnTo>
                    <a:lnTo>
                      <a:pt x="503" y="1764"/>
                    </a:lnTo>
                    <a:lnTo>
                      <a:pt x="547" y="1734"/>
                    </a:lnTo>
                    <a:lnTo>
                      <a:pt x="591" y="1707"/>
                    </a:lnTo>
                    <a:lnTo>
                      <a:pt x="632" y="1728"/>
                    </a:lnTo>
                    <a:lnTo>
                      <a:pt x="664" y="1789"/>
                    </a:lnTo>
                    <a:lnTo>
                      <a:pt x="810" y="1880"/>
                    </a:lnTo>
                    <a:lnTo>
                      <a:pt x="825" y="1961"/>
                    </a:lnTo>
                    <a:lnTo>
                      <a:pt x="859" y="1918"/>
                    </a:lnTo>
                    <a:lnTo>
                      <a:pt x="847" y="1871"/>
                    </a:lnTo>
                    <a:lnTo>
                      <a:pt x="904" y="1880"/>
                    </a:lnTo>
                    <a:lnTo>
                      <a:pt x="781" y="1800"/>
                    </a:lnTo>
                    <a:lnTo>
                      <a:pt x="705" y="1721"/>
                    </a:lnTo>
                    <a:lnTo>
                      <a:pt x="702" y="1671"/>
                    </a:lnTo>
                    <a:lnTo>
                      <a:pt x="774" y="1675"/>
                    </a:lnTo>
                    <a:lnTo>
                      <a:pt x="824" y="1747"/>
                    </a:lnTo>
                    <a:lnTo>
                      <a:pt x="931" y="1810"/>
                    </a:lnTo>
                    <a:lnTo>
                      <a:pt x="931" y="1866"/>
                    </a:lnTo>
                    <a:lnTo>
                      <a:pt x="961" y="1895"/>
                    </a:lnTo>
                    <a:lnTo>
                      <a:pt x="988" y="1948"/>
                    </a:lnTo>
                    <a:lnTo>
                      <a:pt x="1055" y="1957"/>
                    </a:lnTo>
                    <a:lnTo>
                      <a:pt x="986" y="1967"/>
                    </a:lnTo>
                    <a:lnTo>
                      <a:pt x="1007" y="2006"/>
                    </a:lnTo>
                    <a:lnTo>
                      <a:pt x="1051" y="2016"/>
                    </a:lnTo>
                    <a:lnTo>
                      <a:pt x="1080" y="1954"/>
                    </a:lnTo>
                    <a:lnTo>
                      <a:pt x="1035" y="1926"/>
                    </a:lnTo>
                    <a:lnTo>
                      <a:pt x="1058" y="1913"/>
                    </a:lnTo>
                    <a:lnTo>
                      <a:pt x="1039" y="1859"/>
                    </a:lnTo>
                    <a:lnTo>
                      <a:pt x="1203" y="1844"/>
                    </a:lnTo>
                    <a:lnTo>
                      <a:pt x="1196" y="1787"/>
                    </a:lnTo>
                    <a:lnTo>
                      <a:pt x="1234" y="1735"/>
                    </a:lnTo>
                    <a:lnTo>
                      <a:pt x="1266" y="1672"/>
                    </a:lnTo>
                    <a:lnTo>
                      <a:pt x="1282" y="1630"/>
                    </a:lnTo>
                    <a:lnTo>
                      <a:pt x="1340" y="1613"/>
                    </a:lnTo>
                    <a:lnTo>
                      <a:pt x="1337" y="1637"/>
                    </a:lnTo>
                    <a:lnTo>
                      <a:pt x="1397" y="1641"/>
                    </a:lnTo>
                    <a:lnTo>
                      <a:pt x="1361" y="1670"/>
                    </a:lnTo>
                    <a:lnTo>
                      <a:pt x="1407" y="1706"/>
                    </a:lnTo>
                    <a:lnTo>
                      <a:pt x="1492" y="1668"/>
                    </a:lnTo>
                    <a:lnTo>
                      <a:pt x="1443" y="1675"/>
                    </a:lnTo>
                    <a:lnTo>
                      <a:pt x="1440" y="1650"/>
                    </a:lnTo>
                    <a:lnTo>
                      <a:pt x="1446" y="1627"/>
                    </a:lnTo>
                    <a:lnTo>
                      <a:pt x="1575" y="1591"/>
                    </a:lnTo>
                    <a:lnTo>
                      <a:pt x="1532" y="1617"/>
                    </a:lnTo>
                    <a:lnTo>
                      <a:pt x="1492" y="1677"/>
                    </a:lnTo>
                    <a:lnTo>
                      <a:pt x="1647" y="1770"/>
                    </a:lnTo>
                    <a:lnTo>
                      <a:pt x="1651" y="1822"/>
                    </a:lnTo>
                    <a:lnTo>
                      <a:pt x="1543" y="1845"/>
                    </a:lnTo>
                    <a:lnTo>
                      <a:pt x="1446" y="1800"/>
                    </a:lnTo>
                    <a:lnTo>
                      <a:pt x="1315" y="1841"/>
                    </a:lnTo>
                    <a:lnTo>
                      <a:pt x="1255" y="1833"/>
                    </a:lnTo>
                    <a:lnTo>
                      <a:pt x="1273" y="1854"/>
                    </a:lnTo>
                    <a:lnTo>
                      <a:pt x="1155" y="1884"/>
                    </a:lnTo>
                    <a:lnTo>
                      <a:pt x="1186" y="1945"/>
                    </a:lnTo>
                    <a:lnTo>
                      <a:pt x="1195" y="2011"/>
                    </a:lnTo>
                    <a:lnTo>
                      <a:pt x="1273" y="2027"/>
                    </a:lnTo>
                    <a:lnTo>
                      <a:pt x="1308" y="2003"/>
                    </a:lnTo>
                    <a:lnTo>
                      <a:pt x="1373" y="2033"/>
                    </a:lnTo>
                    <a:lnTo>
                      <a:pt x="1477" y="2003"/>
                    </a:lnTo>
                    <a:lnTo>
                      <a:pt x="1471" y="2083"/>
                    </a:lnTo>
                    <a:lnTo>
                      <a:pt x="1407" y="2208"/>
                    </a:lnTo>
                    <a:lnTo>
                      <a:pt x="1299" y="2198"/>
                    </a:lnTo>
                    <a:lnTo>
                      <a:pt x="1352" y="2269"/>
                    </a:lnTo>
                    <a:close/>
                  </a:path>
                </a:pathLst>
              </a:custGeom>
              <a:grpFill/>
              <a:ln>
                <a:noFill/>
              </a:ln>
              <a:effectLst/>
              <a:extLst/>
            </p:spPr>
            <p:txBody>
              <a:bodyPr/>
              <a:lstStyle/>
              <a:p>
                <a:pPr>
                  <a:defRPr/>
                </a:pPr>
                <a:endParaRPr lang="en-US">
                  <a:solidFill>
                    <a:srgbClr val="002060"/>
                  </a:solidFill>
                </a:endParaRPr>
              </a:p>
            </p:txBody>
          </p:sp>
          <p:sp>
            <p:nvSpPr>
              <p:cNvPr id="1723852" name="2730295.875733.256.12509"/>
              <p:cNvSpPr>
                <a:spLocks noChangeShapeType="1"/>
              </p:cNvSpPr>
              <p:nvPr/>
            </p:nvSpPr>
            <p:spPr bwMode="auto">
              <a:xfrm>
                <a:off x="4558" y="1527"/>
                <a:ext cx="0" cy="43"/>
              </a:xfrm>
              <a:prstGeom prst="line">
                <a:avLst/>
              </a:prstGeom>
              <a:grpFill/>
              <a:ln>
                <a:noFill/>
              </a:ln>
              <a:effectLst/>
              <a:extLst/>
            </p:spPr>
            <p:txBody>
              <a:bodyPr wrap="none" anchor="ctr"/>
              <a:lstStyle/>
              <a:p>
                <a:pPr>
                  <a:defRPr/>
                </a:pPr>
                <a:endParaRPr lang="en-US">
                  <a:solidFill>
                    <a:srgbClr val="002060"/>
                  </a:solidFill>
                </a:endParaRPr>
              </a:p>
            </p:txBody>
          </p:sp>
        </p:grpSp>
        <p:sp>
          <p:nvSpPr>
            <p:cNvPr id="65544" name="Oval 462"/>
            <p:cNvSpPr>
              <a:spLocks noChangeArrowheads="1"/>
            </p:cNvSpPr>
            <p:nvPr/>
          </p:nvSpPr>
          <p:spPr bwMode="auto">
            <a:xfrm>
              <a:off x="3195328" y="5537467"/>
              <a:ext cx="311385" cy="288651"/>
            </a:xfrm>
            <a:prstGeom prst="ellipse">
              <a:avLst/>
            </a:prstGeom>
            <a:solidFill>
              <a:srgbClr val="FB140E">
                <a:alpha val="50195"/>
              </a:srgbClr>
            </a:solidFill>
            <a:ln w="19050" algn="ctr">
              <a:solidFill>
                <a:srgbClr val="FB140E"/>
              </a:solidFill>
              <a:prstDash val="sysDot"/>
              <a:round/>
              <a:headEnd/>
              <a:tailEnd/>
            </a:ln>
          </p:spPr>
          <p:txBody>
            <a:bodyPr wrap="none" anchor="ctr"/>
            <a:lstStyle/>
            <a:p>
              <a:pPr eaLnBrk="0" hangingPunct="0"/>
              <a:endParaRPr lang="ko-KR" altLang="en-US" sz="1200">
                <a:solidFill>
                  <a:srgbClr val="002060"/>
                </a:solidFill>
                <a:ea typeface="MS PGothic" pitchFamily="34" charset="-128"/>
              </a:endParaRPr>
            </a:p>
          </p:txBody>
        </p:sp>
        <p:sp>
          <p:nvSpPr>
            <p:cNvPr id="65545" name="Text Box 463"/>
            <p:cNvSpPr txBox="1">
              <a:spLocks noChangeArrowheads="1"/>
            </p:cNvSpPr>
            <p:nvPr/>
          </p:nvSpPr>
          <p:spPr bwMode="auto">
            <a:xfrm>
              <a:off x="3603630" y="5591458"/>
              <a:ext cx="488916" cy="200055"/>
            </a:xfrm>
            <a:prstGeom prst="rect">
              <a:avLst/>
            </a:prstGeom>
            <a:noFill/>
            <a:ln w="9525">
              <a:noFill/>
              <a:miter lim="800000"/>
              <a:headEnd/>
              <a:tailEnd/>
            </a:ln>
          </p:spPr>
          <p:txBody>
            <a:bodyPr wrap="none" lIns="0" tIns="0" rIns="0" anchor="ctr">
              <a:spAutoFit/>
            </a:bodyPr>
            <a:lstStyle/>
            <a:p>
              <a:pPr eaLnBrk="0" hangingPunct="0"/>
              <a:r>
                <a:rPr lang="en-US" altLang="ko-KR" sz="1000">
                  <a:solidFill>
                    <a:srgbClr val="002060"/>
                  </a:solidFill>
                  <a:ea typeface="MS PGothic" pitchFamily="34" charset="-128"/>
                </a:rPr>
                <a:t>Effective</a:t>
              </a:r>
            </a:p>
          </p:txBody>
        </p:sp>
        <p:sp>
          <p:nvSpPr>
            <p:cNvPr id="65546" name="Text Box 465"/>
            <p:cNvSpPr txBox="1">
              <a:spLocks noChangeArrowheads="1"/>
            </p:cNvSpPr>
            <p:nvPr/>
          </p:nvSpPr>
          <p:spPr bwMode="auto">
            <a:xfrm>
              <a:off x="5346093" y="5610094"/>
              <a:ext cx="609141" cy="200055"/>
            </a:xfrm>
            <a:prstGeom prst="rect">
              <a:avLst/>
            </a:prstGeom>
            <a:noFill/>
            <a:ln w="9525">
              <a:noFill/>
              <a:miter lim="800000"/>
              <a:headEnd/>
              <a:tailEnd/>
            </a:ln>
          </p:spPr>
          <p:txBody>
            <a:bodyPr wrap="none" lIns="0" tIns="0" rIns="0" anchor="ctr">
              <a:spAutoFit/>
            </a:bodyPr>
            <a:lstStyle/>
            <a:p>
              <a:pPr eaLnBrk="0" hangingPunct="0"/>
              <a:r>
                <a:rPr lang="en-US" altLang="ko-KR" sz="1000" dirty="0">
                  <a:solidFill>
                    <a:srgbClr val="002060"/>
                  </a:solidFill>
                  <a:ea typeface="MS PGothic" pitchFamily="34" charset="-128"/>
                </a:rPr>
                <a:t>Concluded</a:t>
              </a:r>
            </a:p>
          </p:txBody>
        </p:sp>
        <p:sp>
          <p:nvSpPr>
            <p:cNvPr id="1723858" name="Oval 466"/>
            <p:cNvSpPr>
              <a:spLocks noChangeArrowheads="1"/>
            </p:cNvSpPr>
            <p:nvPr/>
          </p:nvSpPr>
          <p:spPr bwMode="auto">
            <a:xfrm>
              <a:off x="4948360" y="5538087"/>
              <a:ext cx="311182" cy="287336"/>
            </a:xfrm>
            <a:prstGeom prst="ellipse">
              <a:avLst/>
            </a:prstGeom>
            <a:solidFill>
              <a:srgbClr val="99CCFF">
                <a:alpha val="50000"/>
              </a:srgbClr>
            </a:solidFill>
            <a:ln w="19050" algn="ctr">
              <a:solidFill>
                <a:schemeClr val="bg1">
                  <a:lumMod val="50000"/>
                </a:schemeClr>
              </a:solidFill>
              <a:prstDash val="sysDot"/>
              <a:round/>
              <a:headEnd/>
              <a:tailEnd/>
            </a:ln>
            <a:effectLst/>
            <a:extLst/>
          </p:spPr>
          <p:txBody>
            <a:bodyPr wrap="none" anchor="ctr"/>
            <a:lstStyle/>
            <a:p>
              <a:pPr eaLnBrk="0" hangingPunct="0">
                <a:defRPr/>
              </a:pPr>
              <a:endParaRPr lang="ko-KR" altLang="en-US" sz="1200">
                <a:solidFill>
                  <a:srgbClr val="002060"/>
                </a:solidFill>
                <a:ea typeface="MS PGothic" pitchFamily="34" charset="-128"/>
              </a:endParaRPr>
            </a:p>
          </p:txBody>
        </p:sp>
        <p:grpSp>
          <p:nvGrpSpPr>
            <p:cNvPr id="4" name="Group 468"/>
            <p:cNvGrpSpPr>
              <a:grpSpLocks/>
            </p:cNvGrpSpPr>
            <p:nvPr/>
          </p:nvGrpSpPr>
          <p:grpSpPr bwMode="auto">
            <a:xfrm>
              <a:off x="5915209" y="2013440"/>
              <a:ext cx="2518068" cy="3484571"/>
              <a:chOff x="1117" y="1220"/>
              <a:chExt cx="1533" cy="1723"/>
            </a:xfrm>
            <a:solidFill>
              <a:srgbClr val="B1B1B1"/>
            </a:solidFill>
          </p:grpSpPr>
          <p:sp>
            <p:nvSpPr>
              <p:cNvPr id="1723861" name="2657287244.125208.125185.55"/>
              <p:cNvSpPr>
                <a:spLocks/>
              </p:cNvSpPr>
              <p:nvPr/>
            </p:nvSpPr>
            <p:spPr bwMode="auto">
              <a:xfrm>
                <a:off x="1117" y="1465"/>
                <a:ext cx="1305" cy="1464"/>
              </a:xfrm>
              <a:custGeom>
                <a:avLst/>
                <a:gdLst>
                  <a:gd name="T0" fmla="*/ 178 w 4318"/>
                  <a:gd name="T1" fmla="*/ 435 h 4844"/>
                  <a:gd name="T2" fmla="*/ 138 w 4318"/>
                  <a:gd name="T3" fmla="*/ 611 h 4844"/>
                  <a:gd name="T4" fmla="*/ 191 w 4318"/>
                  <a:gd name="T5" fmla="*/ 716 h 4844"/>
                  <a:gd name="T6" fmla="*/ 250 w 4318"/>
                  <a:gd name="T7" fmla="*/ 844 h 4844"/>
                  <a:gd name="T8" fmla="*/ 328 w 4318"/>
                  <a:gd name="T9" fmla="*/ 817 h 4844"/>
                  <a:gd name="T10" fmla="*/ 543 w 4318"/>
                  <a:gd name="T11" fmla="*/ 616 h 4844"/>
                  <a:gd name="T12" fmla="*/ 705 w 4318"/>
                  <a:gd name="T13" fmla="*/ 593 h 4844"/>
                  <a:gd name="T14" fmla="*/ 1020 w 4318"/>
                  <a:gd name="T15" fmla="*/ 734 h 4844"/>
                  <a:gd name="T16" fmla="*/ 1304 w 4318"/>
                  <a:gd name="T17" fmla="*/ 1003 h 4844"/>
                  <a:gd name="T18" fmla="*/ 1435 w 4318"/>
                  <a:gd name="T19" fmla="*/ 1270 h 4844"/>
                  <a:gd name="T20" fmla="*/ 1707 w 4318"/>
                  <a:gd name="T21" fmla="*/ 1891 h 4844"/>
                  <a:gd name="T22" fmla="*/ 1731 w 4318"/>
                  <a:gd name="T23" fmla="*/ 1813 h 4844"/>
                  <a:gd name="T24" fmla="*/ 2048 w 4318"/>
                  <a:gd name="T25" fmla="*/ 2187 h 4844"/>
                  <a:gd name="T26" fmla="*/ 2536 w 4318"/>
                  <a:gd name="T27" fmla="*/ 2440 h 4844"/>
                  <a:gd name="T28" fmla="*/ 2842 w 4318"/>
                  <a:gd name="T29" fmla="*/ 2659 h 4844"/>
                  <a:gd name="T30" fmla="*/ 2861 w 4318"/>
                  <a:gd name="T31" fmla="*/ 2869 h 4844"/>
                  <a:gd name="T32" fmla="*/ 3182 w 4318"/>
                  <a:gd name="T33" fmla="*/ 3606 h 4844"/>
                  <a:gd name="T34" fmla="*/ 3103 w 4318"/>
                  <a:gd name="T35" fmla="*/ 4461 h 4844"/>
                  <a:gd name="T36" fmla="*/ 3097 w 4318"/>
                  <a:gd name="T37" fmla="*/ 4790 h 4844"/>
                  <a:gd name="T38" fmla="*/ 3254 w 4318"/>
                  <a:gd name="T39" fmla="*/ 4679 h 4844"/>
                  <a:gd name="T40" fmla="*/ 3433 w 4318"/>
                  <a:gd name="T41" fmla="*/ 4307 h 4844"/>
                  <a:gd name="T42" fmla="*/ 3726 w 4318"/>
                  <a:gd name="T43" fmla="*/ 4036 h 4844"/>
                  <a:gd name="T44" fmla="*/ 4197 w 4318"/>
                  <a:gd name="T45" fmla="*/ 3326 h 4844"/>
                  <a:gd name="T46" fmla="*/ 3933 w 4318"/>
                  <a:gd name="T47" fmla="*/ 2915 h 4844"/>
                  <a:gd name="T48" fmla="*/ 3611 w 4318"/>
                  <a:gd name="T49" fmla="*/ 2702 h 4844"/>
                  <a:gd name="T50" fmla="*/ 3143 w 4318"/>
                  <a:gd name="T51" fmla="*/ 2535 h 4844"/>
                  <a:gd name="T52" fmla="*/ 2821 w 4318"/>
                  <a:gd name="T53" fmla="*/ 2602 h 4844"/>
                  <a:gd name="T54" fmla="*/ 2607 w 4318"/>
                  <a:gd name="T55" fmla="*/ 2294 h 4844"/>
                  <a:gd name="T56" fmla="*/ 2288 w 4318"/>
                  <a:gd name="T57" fmla="*/ 2155 h 4844"/>
                  <a:gd name="T58" fmla="*/ 2558 w 4318"/>
                  <a:gd name="T59" fmla="*/ 1878 h 4844"/>
                  <a:gd name="T60" fmla="*/ 2846 w 4318"/>
                  <a:gd name="T61" fmla="*/ 2050 h 4844"/>
                  <a:gd name="T62" fmla="*/ 3001 w 4318"/>
                  <a:gd name="T63" fmla="*/ 1617 h 4844"/>
                  <a:gd name="T64" fmla="*/ 3285 w 4318"/>
                  <a:gd name="T65" fmla="*/ 1328 h 4844"/>
                  <a:gd name="T66" fmla="*/ 3340 w 4318"/>
                  <a:gd name="T67" fmla="*/ 1374 h 4844"/>
                  <a:gd name="T68" fmla="*/ 3388 w 4318"/>
                  <a:gd name="T69" fmla="*/ 1275 h 4844"/>
                  <a:gd name="T70" fmla="*/ 3227 w 4318"/>
                  <a:gd name="T71" fmla="*/ 1157 h 4844"/>
                  <a:gd name="T72" fmla="*/ 3604 w 4318"/>
                  <a:gd name="T73" fmla="*/ 922 h 4844"/>
                  <a:gd name="T74" fmla="*/ 3455 w 4318"/>
                  <a:gd name="T75" fmla="*/ 763 h 4844"/>
                  <a:gd name="T76" fmla="*/ 3307 w 4318"/>
                  <a:gd name="T77" fmla="*/ 706 h 4844"/>
                  <a:gd name="T78" fmla="*/ 3200 w 4318"/>
                  <a:gd name="T79" fmla="*/ 598 h 4844"/>
                  <a:gd name="T80" fmla="*/ 2920 w 4318"/>
                  <a:gd name="T81" fmla="*/ 552 h 4844"/>
                  <a:gd name="T82" fmla="*/ 2965 w 4318"/>
                  <a:gd name="T83" fmla="*/ 828 h 4844"/>
                  <a:gd name="T84" fmla="*/ 2840 w 4318"/>
                  <a:gd name="T85" fmla="*/ 1032 h 4844"/>
                  <a:gd name="T86" fmla="*/ 2446 w 4318"/>
                  <a:gd name="T87" fmla="*/ 798 h 4844"/>
                  <a:gd name="T88" fmla="*/ 2518 w 4318"/>
                  <a:gd name="T89" fmla="*/ 500 h 4844"/>
                  <a:gd name="T90" fmla="*/ 2570 w 4318"/>
                  <a:gd name="T91" fmla="*/ 378 h 4844"/>
                  <a:gd name="T92" fmla="*/ 2781 w 4318"/>
                  <a:gd name="T93" fmla="*/ 207 h 4844"/>
                  <a:gd name="T94" fmla="*/ 2607 w 4318"/>
                  <a:gd name="T95" fmla="*/ 216 h 4844"/>
                  <a:gd name="T96" fmla="*/ 2489 w 4318"/>
                  <a:gd name="T97" fmla="*/ 110 h 4844"/>
                  <a:gd name="T98" fmla="*/ 2424 w 4318"/>
                  <a:gd name="T99" fmla="*/ 201 h 4844"/>
                  <a:gd name="T100" fmla="*/ 2136 w 4318"/>
                  <a:gd name="T101" fmla="*/ 252 h 4844"/>
                  <a:gd name="T102" fmla="*/ 1976 w 4318"/>
                  <a:gd name="T103" fmla="*/ 280 h 4844"/>
                  <a:gd name="T104" fmla="*/ 1415 w 4318"/>
                  <a:gd name="T105" fmla="*/ 156 h 4844"/>
                  <a:gd name="T106" fmla="*/ 1086 w 4318"/>
                  <a:gd name="T107" fmla="*/ 173 h 4844"/>
                  <a:gd name="T108" fmla="*/ 369 w 4318"/>
                  <a:gd name="T109" fmla="*/ 39 h 4844"/>
                  <a:gd name="T110" fmla="*/ 40 w 4318"/>
                  <a:gd name="T111" fmla="*/ 212 h 4844"/>
                  <a:gd name="T112" fmla="*/ 112 w 4318"/>
                  <a:gd name="T113" fmla="*/ 310 h 4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18" h="4844">
                    <a:moveTo>
                      <a:pt x="0" y="365"/>
                    </a:moveTo>
                    <a:lnTo>
                      <a:pt x="60" y="380"/>
                    </a:lnTo>
                    <a:lnTo>
                      <a:pt x="38" y="388"/>
                    </a:lnTo>
                    <a:lnTo>
                      <a:pt x="61" y="418"/>
                    </a:lnTo>
                    <a:lnTo>
                      <a:pt x="160" y="414"/>
                    </a:lnTo>
                    <a:lnTo>
                      <a:pt x="178" y="435"/>
                    </a:lnTo>
                    <a:lnTo>
                      <a:pt x="217" y="420"/>
                    </a:lnTo>
                    <a:lnTo>
                      <a:pt x="228" y="475"/>
                    </a:lnTo>
                    <a:lnTo>
                      <a:pt x="93" y="526"/>
                    </a:lnTo>
                    <a:lnTo>
                      <a:pt x="70" y="580"/>
                    </a:lnTo>
                    <a:lnTo>
                      <a:pt x="92" y="601"/>
                    </a:lnTo>
                    <a:lnTo>
                      <a:pt x="138" y="611"/>
                    </a:lnTo>
                    <a:lnTo>
                      <a:pt x="116" y="637"/>
                    </a:lnTo>
                    <a:lnTo>
                      <a:pt x="137" y="664"/>
                    </a:lnTo>
                    <a:lnTo>
                      <a:pt x="161" y="665"/>
                    </a:lnTo>
                    <a:lnTo>
                      <a:pt x="186" y="633"/>
                    </a:lnTo>
                    <a:lnTo>
                      <a:pt x="209" y="691"/>
                    </a:lnTo>
                    <a:lnTo>
                      <a:pt x="191" y="716"/>
                    </a:lnTo>
                    <a:lnTo>
                      <a:pt x="250" y="685"/>
                    </a:lnTo>
                    <a:lnTo>
                      <a:pt x="295" y="727"/>
                    </a:lnTo>
                    <a:lnTo>
                      <a:pt x="367" y="692"/>
                    </a:lnTo>
                    <a:lnTo>
                      <a:pt x="302" y="802"/>
                    </a:lnTo>
                    <a:lnTo>
                      <a:pt x="252" y="822"/>
                    </a:lnTo>
                    <a:lnTo>
                      <a:pt x="250" y="844"/>
                    </a:lnTo>
                    <a:lnTo>
                      <a:pt x="191" y="848"/>
                    </a:lnTo>
                    <a:lnTo>
                      <a:pt x="150" y="889"/>
                    </a:lnTo>
                    <a:lnTo>
                      <a:pt x="209" y="857"/>
                    </a:lnTo>
                    <a:lnTo>
                      <a:pt x="268" y="857"/>
                    </a:lnTo>
                    <a:lnTo>
                      <a:pt x="288" y="826"/>
                    </a:lnTo>
                    <a:lnTo>
                      <a:pt x="328" y="817"/>
                    </a:lnTo>
                    <a:lnTo>
                      <a:pt x="451" y="737"/>
                    </a:lnTo>
                    <a:lnTo>
                      <a:pt x="476" y="706"/>
                    </a:lnTo>
                    <a:lnTo>
                      <a:pt x="452" y="681"/>
                    </a:lnTo>
                    <a:lnTo>
                      <a:pt x="566" y="584"/>
                    </a:lnTo>
                    <a:lnTo>
                      <a:pt x="585" y="594"/>
                    </a:lnTo>
                    <a:lnTo>
                      <a:pt x="543" y="616"/>
                    </a:lnTo>
                    <a:lnTo>
                      <a:pt x="526" y="664"/>
                    </a:lnTo>
                    <a:lnTo>
                      <a:pt x="554" y="664"/>
                    </a:lnTo>
                    <a:lnTo>
                      <a:pt x="527" y="688"/>
                    </a:lnTo>
                    <a:lnTo>
                      <a:pt x="633" y="652"/>
                    </a:lnTo>
                    <a:lnTo>
                      <a:pt x="653" y="606"/>
                    </a:lnTo>
                    <a:lnTo>
                      <a:pt x="705" y="593"/>
                    </a:lnTo>
                    <a:lnTo>
                      <a:pt x="691" y="618"/>
                    </a:lnTo>
                    <a:lnTo>
                      <a:pt x="778" y="652"/>
                    </a:lnTo>
                    <a:lnTo>
                      <a:pt x="943" y="658"/>
                    </a:lnTo>
                    <a:lnTo>
                      <a:pt x="955" y="691"/>
                    </a:lnTo>
                    <a:lnTo>
                      <a:pt x="987" y="719"/>
                    </a:lnTo>
                    <a:lnTo>
                      <a:pt x="1020" y="734"/>
                    </a:lnTo>
                    <a:lnTo>
                      <a:pt x="1081" y="728"/>
                    </a:lnTo>
                    <a:lnTo>
                      <a:pt x="1133" y="753"/>
                    </a:lnTo>
                    <a:lnTo>
                      <a:pt x="1126" y="786"/>
                    </a:lnTo>
                    <a:lnTo>
                      <a:pt x="1200" y="834"/>
                    </a:lnTo>
                    <a:lnTo>
                      <a:pt x="1223" y="910"/>
                    </a:lnTo>
                    <a:lnTo>
                      <a:pt x="1304" y="1003"/>
                    </a:lnTo>
                    <a:lnTo>
                      <a:pt x="1310" y="1057"/>
                    </a:lnTo>
                    <a:lnTo>
                      <a:pt x="1412" y="1109"/>
                    </a:lnTo>
                    <a:lnTo>
                      <a:pt x="1462" y="1118"/>
                    </a:lnTo>
                    <a:lnTo>
                      <a:pt x="1478" y="1186"/>
                    </a:lnTo>
                    <a:lnTo>
                      <a:pt x="1412" y="1185"/>
                    </a:lnTo>
                    <a:lnTo>
                      <a:pt x="1435" y="1270"/>
                    </a:lnTo>
                    <a:lnTo>
                      <a:pt x="1422" y="1496"/>
                    </a:lnTo>
                    <a:lnTo>
                      <a:pt x="1488" y="1617"/>
                    </a:lnTo>
                    <a:lnTo>
                      <a:pt x="1547" y="1718"/>
                    </a:lnTo>
                    <a:lnTo>
                      <a:pt x="1612" y="1737"/>
                    </a:lnTo>
                    <a:lnTo>
                      <a:pt x="1661" y="1793"/>
                    </a:lnTo>
                    <a:lnTo>
                      <a:pt x="1707" y="1891"/>
                    </a:lnTo>
                    <a:lnTo>
                      <a:pt x="1788" y="1991"/>
                    </a:lnTo>
                    <a:lnTo>
                      <a:pt x="1819" y="2065"/>
                    </a:lnTo>
                    <a:lnTo>
                      <a:pt x="1891" y="2132"/>
                    </a:lnTo>
                    <a:lnTo>
                      <a:pt x="1910" y="2112"/>
                    </a:lnTo>
                    <a:lnTo>
                      <a:pt x="1740" y="1878"/>
                    </a:lnTo>
                    <a:lnTo>
                      <a:pt x="1731" y="1813"/>
                    </a:lnTo>
                    <a:lnTo>
                      <a:pt x="1766" y="1826"/>
                    </a:lnTo>
                    <a:lnTo>
                      <a:pt x="1831" y="1931"/>
                    </a:lnTo>
                    <a:lnTo>
                      <a:pt x="1918" y="2008"/>
                    </a:lnTo>
                    <a:lnTo>
                      <a:pt x="1916" y="2038"/>
                    </a:lnTo>
                    <a:lnTo>
                      <a:pt x="2032" y="2142"/>
                    </a:lnTo>
                    <a:lnTo>
                      <a:pt x="2048" y="2187"/>
                    </a:lnTo>
                    <a:lnTo>
                      <a:pt x="2035" y="2219"/>
                    </a:lnTo>
                    <a:lnTo>
                      <a:pt x="2062" y="2259"/>
                    </a:lnTo>
                    <a:lnTo>
                      <a:pt x="2296" y="2367"/>
                    </a:lnTo>
                    <a:lnTo>
                      <a:pt x="2399" y="2360"/>
                    </a:lnTo>
                    <a:lnTo>
                      <a:pt x="2467" y="2410"/>
                    </a:lnTo>
                    <a:lnTo>
                      <a:pt x="2536" y="2440"/>
                    </a:lnTo>
                    <a:lnTo>
                      <a:pt x="2610" y="2450"/>
                    </a:lnTo>
                    <a:lnTo>
                      <a:pt x="2676" y="2530"/>
                    </a:lnTo>
                    <a:lnTo>
                      <a:pt x="2677" y="2565"/>
                    </a:lnTo>
                    <a:lnTo>
                      <a:pt x="2701" y="2559"/>
                    </a:lnTo>
                    <a:lnTo>
                      <a:pt x="2766" y="2617"/>
                    </a:lnTo>
                    <a:lnTo>
                      <a:pt x="2842" y="2659"/>
                    </a:lnTo>
                    <a:lnTo>
                      <a:pt x="2847" y="2625"/>
                    </a:lnTo>
                    <a:lnTo>
                      <a:pt x="2887" y="2597"/>
                    </a:lnTo>
                    <a:lnTo>
                      <a:pt x="2925" y="2617"/>
                    </a:lnTo>
                    <a:lnTo>
                      <a:pt x="2929" y="2655"/>
                    </a:lnTo>
                    <a:lnTo>
                      <a:pt x="2945" y="2763"/>
                    </a:lnTo>
                    <a:lnTo>
                      <a:pt x="2861" y="2869"/>
                    </a:lnTo>
                    <a:lnTo>
                      <a:pt x="2836" y="2967"/>
                    </a:lnTo>
                    <a:lnTo>
                      <a:pt x="2830" y="3083"/>
                    </a:lnTo>
                    <a:lnTo>
                      <a:pt x="2897" y="3165"/>
                    </a:lnTo>
                    <a:lnTo>
                      <a:pt x="2981" y="3363"/>
                    </a:lnTo>
                    <a:lnTo>
                      <a:pt x="3171" y="3494"/>
                    </a:lnTo>
                    <a:lnTo>
                      <a:pt x="3182" y="3606"/>
                    </a:lnTo>
                    <a:lnTo>
                      <a:pt x="3138" y="3867"/>
                    </a:lnTo>
                    <a:lnTo>
                      <a:pt x="3139" y="4005"/>
                    </a:lnTo>
                    <a:lnTo>
                      <a:pt x="3071" y="4170"/>
                    </a:lnTo>
                    <a:lnTo>
                      <a:pt x="3064" y="4327"/>
                    </a:lnTo>
                    <a:lnTo>
                      <a:pt x="3113" y="4340"/>
                    </a:lnTo>
                    <a:lnTo>
                      <a:pt x="3103" y="4461"/>
                    </a:lnTo>
                    <a:lnTo>
                      <a:pt x="3050" y="4542"/>
                    </a:lnTo>
                    <a:lnTo>
                      <a:pt x="3043" y="4594"/>
                    </a:lnTo>
                    <a:lnTo>
                      <a:pt x="3066" y="4660"/>
                    </a:lnTo>
                    <a:lnTo>
                      <a:pt x="3055" y="4718"/>
                    </a:lnTo>
                    <a:lnTo>
                      <a:pt x="3095" y="4745"/>
                    </a:lnTo>
                    <a:lnTo>
                      <a:pt x="3097" y="4790"/>
                    </a:lnTo>
                    <a:lnTo>
                      <a:pt x="3115" y="4830"/>
                    </a:lnTo>
                    <a:lnTo>
                      <a:pt x="3151" y="4844"/>
                    </a:lnTo>
                    <a:lnTo>
                      <a:pt x="3161" y="4795"/>
                    </a:lnTo>
                    <a:lnTo>
                      <a:pt x="3241" y="4777"/>
                    </a:lnTo>
                    <a:lnTo>
                      <a:pt x="3206" y="4747"/>
                    </a:lnTo>
                    <a:lnTo>
                      <a:pt x="3254" y="4679"/>
                    </a:lnTo>
                    <a:lnTo>
                      <a:pt x="3330" y="4573"/>
                    </a:lnTo>
                    <a:lnTo>
                      <a:pt x="3268" y="4512"/>
                    </a:lnTo>
                    <a:lnTo>
                      <a:pt x="3332" y="4472"/>
                    </a:lnTo>
                    <a:lnTo>
                      <a:pt x="3389" y="4353"/>
                    </a:lnTo>
                    <a:lnTo>
                      <a:pt x="3348" y="4304"/>
                    </a:lnTo>
                    <a:lnTo>
                      <a:pt x="3433" y="4307"/>
                    </a:lnTo>
                    <a:lnTo>
                      <a:pt x="3437" y="4228"/>
                    </a:lnTo>
                    <a:lnTo>
                      <a:pt x="3578" y="4210"/>
                    </a:lnTo>
                    <a:lnTo>
                      <a:pt x="3621" y="4156"/>
                    </a:lnTo>
                    <a:lnTo>
                      <a:pt x="3562" y="4046"/>
                    </a:lnTo>
                    <a:lnTo>
                      <a:pt x="3678" y="4082"/>
                    </a:lnTo>
                    <a:lnTo>
                      <a:pt x="3726" y="4036"/>
                    </a:lnTo>
                    <a:lnTo>
                      <a:pt x="3882" y="3840"/>
                    </a:lnTo>
                    <a:lnTo>
                      <a:pt x="3891" y="3740"/>
                    </a:lnTo>
                    <a:lnTo>
                      <a:pt x="4015" y="3653"/>
                    </a:lnTo>
                    <a:lnTo>
                      <a:pt x="4123" y="3620"/>
                    </a:lnTo>
                    <a:lnTo>
                      <a:pt x="4186" y="3472"/>
                    </a:lnTo>
                    <a:lnTo>
                      <a:pt x="4197" y="3326"/>
                    </a:lnTo>
                    <a:lnTo>
                      <a:pt x="4318" y="3186"/>
                    </a:lnTo>
                    <a:lnTo>
                      <a:pt x="4307" y="3062"/>
                    </a:lnTo>
                    <a:lnTo>
                      <a:pt x="4182" y="2995"/>
                    </a:lnTo>
                    <a:lnTo>
                      <a:pt x="4018" y="2981"/>
                    </a:lnTo>
                    <a:lnTo>
                      <a:pt x="4005" y="2941"/>
                    </a:lnTo>
                    <a:lnTo>
                      <a:pt x="3933" y="2915"/>
                    </a:lnTo>
                    <a:lnTo>
                      <a:pt x="3792" y="2960"/>
                    </a:lnTo>
                    <a:lnTo>
                      <a:pt x="3795" y="2909"/>
                    </a:lnTo>
                    <a:lnTo>
                      <a:pt x="3842" y="2842"/>
                    </a:lnTo>
                    <a:lnTo>
                      <a:pt x="3790" y="2758"/>
                    </a:lnTo>
                    <a:lnTo>
                      <a:pt x="3708" y="2710"/>
                    </a:lnTo>
                    <a:lnTo>
                      <a:pt x="3611" y="2702"/>
                    </a:lnTo>
                    <a:lnTo>
                      <a:pt x="3517" y="2619"/>
                    </a:lnTo>
                    <a:lnTo>
                      <a:pt x="3479" y="2586"/>
                    </a:lnTo>
                    <a:lnTo>
                      <a:pt x="3420" y="2553"/>
                    </a:lnTo>
                    <a:lnTo>
                      <a:pt x="3254" y="2547"/>
                    </a:lnTo>
                    <a:lnTo>
                      <a:pt x="3188" y="2490"/>
                    </a:lnTo>
                    <a:lnTo>
                      <a:pt x="3143" y="2535"/>
                    </a:lnTo>
                    <a:lnTo>
                      <a:pt x="3138" y="2487"/>
                    </a:lnTo>
                    <a:lnTo>
                      <a:pt x="3025" y="2531"/>
                    </a:lnTo>
                    <a:lnTo>
                      <a:pt x="2965" y="2629"/>
                    </a:lnTo>
                    <a:lnTo>
                      <a:pt x="2946" y="2608"/>
                    </a:lnTo>
                    <a:lnTo>
                      <a:pt x="2887" y="2576"/>
                    </a:lnTo>
                    <a:lnTo>
                      <a:pt x="2821" y="2602"/>
                    </a:lnTo>
                    <a:lnTo>
                      <a:pt x="2781" y="2575"/>
                    </a:lnTo>
                    <a:lnTo>
                      <a:pt x="2742" y="2532"/>
                    </a:lnTo>
                    <a:lnTo>
                      <a:pt x="2757" y="2396"/>
                    </a:lnTo>
                    <a:lnTo>
                      <a:pt x="2696" y="2365"/>
                    </a:lnTo>
                    <a:lnTo>
                      <a:pt x="2572" y="2365"/>
                    </a:lnTo>
                    <a:lnTo>
                      <a:pt x="2607" y="2294"/>
                    </a:lnTo>
                    <a:lnTo>
                      <a:pt x="2641" y="2188"/>
                    </a:lnTo>
                    <a:lnTo>
                      <a:pt x="2601" y="2170"/>
                    </a:lnTo>
                    <a:lnTo>
                      <a:pt x="2525" y="2191"/>
                    </a:lnTo>
                    <a:lnTo>
                      <a:pt x="2485" y="2279"/>
                    </a:lnTo>
                    <a:lnTo>
                      <a:pt x="2352" y="2268"/>
                    </a:lnTo>
                    <a:lnTo>
                      <a:pt x="2288" y="2155"/>
                    </a:lnTo>
                    <a:lnTo>
                      <a:pt x="2311" y="2029"/>
                    </a:lnTo>
                    <a:lnTo>
                      <a:pt x="2299" y="1959"/>
                    </a:lnTo>
                    <a:lnTo>
                      <a:pt x="2377" y="1891"/>
                    </a:lnTo>
                    <a:lnTo>
                      <a:pt x="2475" y="1887"/>
                    </a:lnTo>
                    <a:lnTo>
                      <a:pt x="2557" y="1918"/>
                    </a:lnTo>
                    <a:lnTo>
                      <a:pt x="2558" y="1878"/>
                    </a:lnTo>
                    <a:lnTo>
                      <a:pt x="2602" y="1849"/>
                    </a:lnTo>
                    <a:lnTo>
                      <a:pt x="2740" y="1880"/>
                    </a:lnTo>
                    <a:lnTo>
                      <a:pt x="2772" y="1913"/>
                    </a:lnTo>
                    <a:lnTo>
                      <a:pt x="2777" y="1973"/>
                    </a:lnTo>
                    <a:lnTo>
                      <a:pt x="2822" y="2052"/>
                    </a:lnTo>
                    <a:lnTo>
                      <a:pt x="2846" y="2050"/>
                    </a:lnTo>
                    <a:lnTo>
                      <a:pt x="2857" y="1991"/>
                    </a:lnTo>
                    <a:lnTo>
                      <a:pt x="2815" y="1849"/>
                    </a:lnTo>
                    <a:lnTo>
                      <a:pt x="2839" y="1791"/>
                    </a:lnTo>
                    <a:lnTo>
                      <a:pt x="3001" y="1677"/>
                    </a:lnTo>
                    <a:lnTo>
                      <a:pt x="2982" y="1590"/>
                    </a:lnTo>
                    <a:lnTo>
                      <a:pt x="3001" y="1617"/>
                    </a:lnTo>
                    <a:lnTo>
                      <a:pt x="3032" y="1550"/>
                    </a:lnTo>
                    <a:lnTo>
                      <a:pt x="3064" y="1477"/>
                    </a:lnTo>
                    <a:lnTo>
                      <a:pt x="3191" y="1445"/>
                    </a:lnTo>
                    <a:lnTo>
                      <a:pt x="3156" y="1424"/>
                    </a:lnTo>
                    <a:lnTo>
                      <a:pt x="3182" y="1366"/>
                    </a:lnTo>
                    <a:lnTo>
                      <a:pt x="3285" y="1328"/>
                    </a:lnTo>
                    <a:lnTo>
                      <a:pt x="3286" y="1306"/>
                    </a:lnTo>
                    <a:lnTo>
                      <a:pt x="3363" y="1275"/>
                    </a:lnTo>
                    <a:lnTo>
                      <a:pt x="3359" y="1302"/>
                    </a:lnTo>
                    <a:lnTo>
                      <a:pt x="3406" y="1298"/>
                    </a:lnTo>
                    <a:lnTo>
                      <a:pt x="3317" y="1331"/>
                    </a:lnTo>
                    <a:lnTo>
                      <a:pt x="3340" y="1374"/>
                    </a:lnTo>
                    <a:lnTo>
                      <a:pt x="3380" y="1330"/>
                    </a:lnTo>
                    <a:lnTo>
                      <a:pt x="3478" y="1302"/>
                    </a:lnTo>
                    <a:lnTo>
                      <a:pt x="3517" y="1267"/>
                    </a:lnTo>
                    <a:lnTo>
                      <a:pt x="3493" y="1231"/>
                    </a:lnTo>
                    <a:lnTo>
                      <a:pt x="3469" y="1289"/>
                    </a:lnTo>
                    <a:lnTo>
                      <a:pt x="3388" y="1275"/>
                    </a:lnTo>
                    <a:lnTo>
                      <a:pt x="3343" y="1228"/>
                    </a:lnTo>
                    <a:lnTo>
                      <a:pt x="3359" y="1197"/>
                    </a:lnTo>
                    <a:lnTo>
                      <a:pt x="3301" y="1190"/>
                    </a:lnTo>
                    <a:lnTo>
                      <a:pt x="3379" y="1165"/>
                    </a:lnTo>
                    <a:lnTo>
                      <a:pt x="3332" y="1141"/>
                    </a:lnTo>
                    <a:lnTo>
                      <a:pt x="3227" y="1157"/>
                    </a:lnTo>
                    <a:lnTo>
                      <a:pt x="3308" y="1096"/>
                    </a:lnTo>
                    <a:lnTo>
                      <a:pt x="3510" y="1096"/>
                    </a:lnTo>
                    <a:lnTo>
                      <a:pt x="3656" y="1013"/>
                    </a:lnTo>
                    <a:lnTo>
                      <a:pt x="3648" y="949"/>
                    </a:lnTo>
                    <a:lnTo>
                      <a:pt x="3604" y="958"/>
                    </a:lnTo>
                    <a:lnTo>
                      <a:pt x="3604" y="922"/>
                    </a:lnTo>
                    <a:lnTo>
                      <a:pt x="3504" y="962"/>
                    </a:lnTo>
                    <a:lnTo>
                      <a:pt x="3478" y="945"/>
                    </a:lnTo>
                    <a:lnTo>
                      <a:pt x="3599" y="902"/>
                    </a:lnTo>
                    <a:lnTo>
                      <a:pt x="3504" y="850"/>
                    </a:lnTo>
                    <a:lnTo>
                      <a:pt x="3456" y="812"/>
                    </a:lnTo>
                    <a:lnTo>
                      <a:pt x="3455" y="763"/>
                    </a:lnTo>
                    <a:lnTo>
                      <a:pt x="3411" y="743"/>
                    </a:lnTo>
                    <a:lnTo>
                      <a:pt x="3421" y="716"/>
                    </a:lnTo>
                    <a:lnTo>
                      <a:pt x="3403" y="686"/>
                    </a:lnTo>
                    <a:lnTo>
                      <a:pt x="3363" y="636"/>
                    </a:lnTo>
                    <a:lnTo>
                      <a:pt x="3332" y="664"/>
                    </a:lnTo>
                    <a:lnTo>
                      <a:pt x="3307" y="706"/>
                    </a:lnTo>
                    <a:lnTo>
                      <a:pt x="3243" y="739"/>
                    </a:lnTo>
                    <a:lnTo>
                      <a:pt x="3240" y="706"/>
                    </a:lnTo>
                    <a:lnTo>
                      <a:pt x="3161" y="727"/>
                    </a:lnTo>
                    <a:lnTo>
                      <a:pt x="3215" y="685"/>
                    </a:lnTo>
                    <a:lnTo>
                      <a:pt x="3204" y="649"/>
                    </a:lnTo>
                    <a:lnTo>
                      <a:pt x="3200" y="598"/>
                    </a:lnTo>
                    <a:lnTo>
                      <a:pt x="3138" y="593"/>
                    </a:lnTo>
                    <a:lnTo>
                      <a:pt x="3138" y="572"/>
                    </a:lnTo>
                    <a:lnTo>
                      <a:pt x="3064" y="529"/>
                    </a:lnTo>
                    <a:lnTo>
                      <a:pt x="3025" y="543"/>
                    </a:lnTo>
                    <a:lnTo>
                      <a:pt x="2933" y="527"/>
                    </a:lnTo>
                    <a:lnTo>
                      <a:pt x="2920" y="552"/>
                    </a:lnTo>
                    <a:lnTo>
                      <a:pt x="2945" y="572"/>
                    </a:lnTo>
                    <a:lnTo>
                      <a:pt x="2922" y="614"/>
                    </a:lnTo>
                    <a:lnTo>
                      <a:pt x="2959" y="670"/>
                    </a:lnTo>
                    <a:lnTo>
                      <a:pt x="2900" y="709"/>
                    </a:lnTo>
                    <a:lnTo>
                      <a:pt x="2945" y="734"/>
                    </a:lnTo>
                    <a:lnTo>
                      <a:pt x="2965" y="828"/>
                    </a:lnTo>
                    <a:lnTo>
                      <a:pt x="2873" y="906"/>
                    </a:lnTo>
                    <a:lnTo>
                      <a:pt x="2905" y="998"/>
                    </a:lnTo>
                    <a:lnTo>
                      <a:pt x="2929" y="1011"/>
                    </a:lnTo>
                    <a:lnTo>
                      <a:pt x="2871" y="1060"/>
                    </a:lnTo>
                    <a:lnTo>
                      <a:pt x="2825" y="1063"/>
                    </a:lnTo>
                    <a:lnTo>
                      <a:pt x="2840" y="1032"/>
                    </a:lnTo>
                    <a:lnTo>
                      <a:pt x="2788" y="978"/>
                    </a:lnTo>
                    <a:lnTo>
                      <a:pt x="2788" y="882"/>
                    </a:lnTo>
                    <a:lnTo>
                      <a:pt x="2686" y="869"/>
                    </a:lnTo>
                    <a:lnTo>
                      <a:pt x="2563" y="802"/>
                    </a:lnTo>
                    <a:lnTo>
                      <a:pt x="2500" y="783"/>
                    </a:lnTo>
                    <a:lnTo>
                      <a:pt x="2446" y="798"/>
                    </a:lnTo>
                    <a:lnTo>
                      <a:pt x="2433" y="710"/>
                    </a:lnTo>
                    <a:lnTo>
                      <a:pt x="2399" y="726"/>
                    </a:lnTo>
                    <a:lnTo>
                      <a:pt x="2390" y="581"/>
                    </a:lnTo>
                    <a:lnTo>
                      <a:pt x="2453" y="548"/>
                    </a:lnTo>
                    <a:lnTo>
                      <a:pt x="2458" y="512"/>
                    </a:lnTo>
                    <a:lnTo>
                      <a:pt x="2518" y="500"/>
                    </a:lnTo>
                    <a:lnTo>
                      <a:pt x="2424" y="444"/>
                    </a:lnTo>
                    <a:lnTo>
                      <a:pt x="2517" y="475"/>
                    </a:lnTo>
                    <a:lnTo>
                      <a:pt x="2542" y="442"/>
                    </a:lnTo>
                    <a:lnTo>
                      <a:pt x="2593" y="444"/>
                    </a:lnTo>
                    <a:lnTo>
                      <a:pt x="2639" y="386"/>
                    </a:lnTo>
                    <a:lnTo>
                      <a:pt x="2570" y="378"/>
                    </a:lnTo>
                    <a:lnTo>
                      <a:pt x="2536" y="350"/>
                    </a:lnTo>
                    <a:lnTo>
                      <a:pt x="2643" y="368"/>
                    </a:lnTo>
                    <a:lnTo>
                      <a:pt x="2651" y="312"/>
                    </a:lnTo>
                    <a:lnTo>
                      <a:pt x="2757" y="321"/>
                    </a:lnTo>
                    <a:lnTo>
                      <a:pt x="2818" y="283"/>
                    </a:lnTo>
                    <a:lnTo>
                      <a:pt x="2781" y="207"/>
                    </a:lnTo>
                    <a:lnTo>
                      <a:pt x="2821" y="199"/>
                    </a:lnTo>
                    <a:lnTo>
                      <a:pt x="2683" y="129"/>
                    </a:lnTo>
                    <a:lnTo>
                      <a:pt x="2709" y="190"/>
                    </a:lnTo>
                    <a:lnTo>
                      <a:pt x="2676" y="199"/>
                    </a:lnTo>
                    <a:lnTo>
                      <a:pt x="2624" y="274"/>
                    </a:lnTo>
                    <a:lnTo>
                      <a:pt x="2607" y="216"/>
                    </a:lnTo>
                    <a:lnTo>
                      <a:pt x="2556" y="160"/>
                    </a:lnTo>
                    <a:lnTo>
                      <a:pt x="2526" y="216"/>
                    </a:lnTo>
                    <a:lnTo>
                      <a:pt x="2493" y="156"/>
                    </a:lnTo>
                    <a:lnTo>
                      <a:pt x="2448" y="137"/>
                    </a:lnTo>
                    <a:lnTo>
                      <a:pt x="2458" y="110"/>
                    </a:lnTo>
                    <a:lnTo>
                      <a:pt x="2489" y="110"/>
                    </a:lnTo>
                    <a:lnTo>
                      <a:pt x="2440" y="44"/>
                    </a:lnTo>
                    <a:lnTo>
                      <a:pt x="2369" y="0"/>
                    </a:lnTo>
                    <a:lnTo>
                      <a:pt x="2332" y="44"/>
                    </a:lnTo>
                    <a:lnTo>
                      <a:pt x="2324" y="112"/>
                    </a:lnTo>
                    <a:lnTo>
                      <a:pt x="2415" y="147"/>
                    </a:lnTo>
                    <a:lnTo>
                      <a:pt x="2424" y="201"/>
                    </a:lnTo>
                    <a:lnTo>
                      <a:pt x="2355" y="226"/>
                    </a:lnTo>
                    <a:lnTo>
                      <a:pt x="2363" y="274"/>
                    </a:lnTo>
                    <a:lnTo>
                      <a:pt x="2330" y="258"/>
                    </a:lnTo>
                    <a:lnTo>
                      <a:pt x="2319" y="231"/>
                    </a:lnTo>
                    <a:lnTo>
                      <a:pt x="2266" y="245"/>
                    </a:lnTo>
                    <a:lnTo>
                      <a:pt x="2136" y="252"/>
                    </a:lnTo>
                    <a:lnTo>
                      <a:pt x="2102" y="223"/>
                    </a:lnTo>
                    <a:lnTo>
                      <a:pt x="2010" y="178"/>
                    </a:lnTo>
                    <a:lnTo>
                      <a:pt x="1926" y="212"/>
                    </a:lnTo>
                    <a:lnTo>
                      <a:pt x="1952" y="223"/>
                    </a:lnTo>
                    <a:lnTo>
                      <a:pt x="2021" y="194"/>
                    </a:lnTo>
                    <a:lnTo>
                      <a:pt x="1976" y="280"/>
                    </a:lnTo>
                    <a:lnTo>
                      <a:pt x="1883" y="231"/>
                    </a:lnTo>
                    <a:lnTo>
                      <a:pt x="1706" y="232"/>
                    </a:lnTo>
                    <a:lnTo>
                      <a:pt x="1757" y="205"/>
                    </a:lnTo>
                    <a:lnTo>
                      <a:pt x="1640" y="181"/>
                    </a:lnTo>
                    <a:lnTo>
                      <a:pt x="1474" y="127"/>
                    </a:lnTo>
                    <a:lnTo>
                      <a:pt x="1415" y="156"/>
                    </a:lnTo>
                    <a:lnTo>
                      <a:pt x="1418" y="110"/>
                    </a:lnTo>
                    <a:lnTo>
                      <a:pt x="1375" y="156"/>
                    </a:lnTo>
                    <a:lnTo>
                      <a:pt x="1310" y="105"/>
                    </a:lnTo>
                    <a:lnTo>
                      <a:pt x="1203" y="164"/>
                    </a:lnTo>
                    <a:lnTo>
                      <a:pt x="1200" y="150"/>
                    </a:lnTo>
                    <a:lnTo>
                      <a:pt x="1086" y="173"/>
                    </a:lnTo>
                    <a:lnTo>
                      <a:pt x="1102" y="203"/>
                    </a:lnTo>
                    <a:lnTo>
                      <a:pt x="880" y="136"/>
                    </a:lnTo>
                    <a:lnTo>
                      <a:pt x="532" y="92"/>
                    </a:lnTo>
                    <a:lnTo>
                      <a:pt x="517" y="69"/>
                    </a:lnTo>
                    <a:lnTo>
                      <a:pt x="407" y="48"/>
                    </a:lnTo>
                    <a:lnTo>
                      <a:pt x="369" y="39"/>
                    </a:lnTo>
                    <a:lnTo>
                      <a:pt x="331" y="69"/>
                    </a:lnTo>
                    <a:lnTo>
                      <a:pt x="254" y="85"/>
                    </a:lnTo>
                    <a:lnTo>
                      <a:pt x="186" y="115"/>
                    </a:lnTo>
                    <a:lnTo>
                      <a:pt x="146" y="170"/>
                    </a:lnTo>
                    <a:lnTo>
                      <a:pt x="58" y="181"/>
                    </a:lnTo>
                    <a:lnTo>
                      <a:pt x="40" y="212"/>
                    </a:lnTo>
                    <a:lnTo>
                      <a:pt x="145" y="283"/>
                    </a:lnTo>
                    <a:lnTo>
                      <a:pt x="195" y="308"/>
                    </a:lnTo>
                    <a:lnTo>
                      <a:pt x="232" y="328"/>
                    </a:lnTo>
                    <a:lnTo>
                      <a:pt x="145" y="338"/>
                    </a:lnTo>
                    <a:lnTo>
                      <a:pt x="145" y="310"/>
                    </a:lnTo>
                    <a:lnTo>
                      <a:pt x="112" y="310"/>
                    </a:lnTo>
                    <a:lnTo>
                      <a:pt x="0" y="365"/>
                    </a:lnTo>
                    <a:close/>
                  </a:path>
                </a:pathLst>
              </a:custGeom>
              <a:grpFill/>
              <a:ln>
                <a:noFill/>
              </a:ln>
              <a:effectLst/>
              <a:extLst/>
            </p:spPr>
            <p:txBody>
              <a:bodyPr/>
              <a:lstStyle/>
              <a:p>
                <a:pPr>
                  <a:defRPr/>
                </a:pPr>
                <a:endParaRPr lang="en-US">
                  <a:solidFill>
                    <a:srgbClr val="002060"/>
                  </a:solidFill>
                </a:endParaRPr>
              </a:p>
            </p:txBody>
          </p:sp>
          <p:sp>
            <p:nvSpPr>
              <p:cNvPr id="1723862" name="2658378.125360.54.87514.755"/>
              <p:cNvSpPr>
                <a:spLocks/>
              </p:cNvSpPr>
              <p:nvPr/>
            </p:nvSpPr>
            <p:spPr bwMode="auto">
              <a:xfrm>
                <a:off x="1936" y="2106"/>
                <a:ext cx="104" cy="34"/>
              </a:xfrm>
              <a:custGeom>
                <a:avLst/>
                <a:gdLst>
                  <a:gd name="T0" fmla="*/ 0 w 344"/>
                  <a:gd name="T1" fmla="*/ 46 h 112"/>
                  <a:gd name="T2" fmla="*/ 45 w 344"/>
                  <a:gd name="T3" fmla="*/ 7 h 112"/>
                  <a:gd name="T4" fmla="*/ 133 w 344"/>
                  <a:gd name="T5" fmla="*/ 0 h 112"/>
                  <a:gd name="T6" fmla="*/ 344 w 344"/>
                  <a:gd name="T7" fmla="*/ 96 h 112"/>
                  <a:gd name="T8" fmla="*/ 232 w 344"/>
                  <a:gd name="T9" fmla="*/ 112 h 112"/>
                  <a:gd name="T10" fmla="*/ 199 w 344"/>
                  <a:gd name="T11" fmla="*/ 51 h 112"/>
                  <a:gd name="T12" fmla="*/ 93 w 344"/>
                  <a:gd name="T13" fmla="*/ 32 h 112"/>
                  <a:gd name="T14" fmla="*/ 0 w 344"/>
                  <a:gd name="T15" fmla="*/ 46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112">
                    <a:moveTo>
                      <a:pt x="0" y="46"/>
                    </a:moveTo>
                    <a:lnTo>
                      <a:pt x="45" y="7"/>
                    </a:lnTo>
                    <a:lnTo>
                      <a:pt x="133" y="0"/>
                    </a:lnTo>
                    <a:lnTo>
                      <a:pt x="344" y="96"/>
                    </a:lnTo>
                    <a:lnTo>
                      <a:pt x="232" y="112"/>
                    </a:lnTo>
                    <a:lnTo>
                      <a:pt x="199" y="51"/>
                    </a:lnTo>
                    <a:lnTo>
                      <a:pt x="93" y="32"/>
                    </a:lnTo>
                    <a:lnTo>
                      <a:pt x="0" y="46"/>
                    </a:lnTo>
                    <a:close/>
                  </a:path>
                </a:pathLst>
              </a:custGeom>
              <a:grpFill/>
              <a:ln>
                <a:noFill/>
              </a:ln>
              <a:effectLst/>
              <a:extLst/>
            </p:spPr>
            <p:txBody>
              <a:bodyPr/>
              <a:lstStyle/>
              <a:p>
                <a:pPr>
                  <a:defRPr/>
                </a:pPr>
                <a:endParaRPr lang="en-US">
                  <a:solidFill>
                    <a:srgbClr val="002060"/>
                  </a:solidFill>
                </a:endParaRPr>
              </a:p>
            </p:txBody>
          </p:sp>
          <p:sp>
            <p:nvSpPr>
              <p:cNvPr id="1723863" name="2659383.125375.1252.58.255"/>
              <p:cNvSpPr>
                <a:spLocks/>
              </p:cNvSpPr>
              <p:nvPr/>
            </p:nvSpPr>
            <p:spPr bwMode="auto">
              <a:xfrm>
                <a:off x="2039" y="2141"/>
                <a:ext cx="58" cy="17"/>
              </a:xfrm>
              <a:custGeom>
                <a:avLst/>
                <a:gdLst>
                  <a:gd name="T0" fmla="*/ 0 w 195"/>
                  <a:gd name="T1" fmla="*/ 43 h 58"/>
                  <a:gd name="T2" fmla="*/ 64 w 195"/>
                  <a:gd name="T3" fmla="*/ 39 h 58"/>
                  <a:gd name="T4" fmla="*/ 31 w 195"/>
                  <a:gd name="T5" fmla="*/ 0 h 58"/>
                  <a:gd name="T6" fmla="*/ 142 w 195"/>
                  <a:gd name="T7" fmla="*/ 5 h 58"/>
                  <a:gd name="T8" fmla="*/ 195 w 195"/>
                  <a:gd name="T9" fmla="*/ 35 h 58"/>
                  <a:gd name="T10" fmla="*/ 85 w 195"/>
                  <a:gd name="T11" fmla="*/ 58 h 58"/>
                  <a:gd name="T12" fmla="*/ 0 w 195"/>
                  <a:gd name="T13" fmla="*/ 43 h 58"/>
                </a:gdLst>
                <a:ahLst/>
                <a:cxnLst>
                  <a:cxn ang="0">
                    <a:pos x="T0" y="T1"/>
                  </a:cxn>
                  <a:cxn ang="0">
                    <a:pos x="T2" y="T3"/>
                  </a:cxn>
                  <a:cxn ang="0">
                    <a:pos x="T4" y="T5"/>
                  </a:cxn>
                  <a:cxn ang="0">
                    <a:pos x="T6" y="T7"/>
                  </a:cxn>
                  <a:cxn ang="0">
                    <a:pos x="T8" y="T9"/>
                  </a:cxn>
                  <a:cxn ang="0">
                    <a:pos x="T10" y="T11"/>
                  </a:cxn>
                  <a:cxn ang="0">
                    <a:pos x="T12" y="T13"/>
                  </a:cxn>
                </a:cxnLst>
                <a:rect l="0" t="0" r="r" b="b"/>
                <a:pathLst>
                  <a:path w="195" h="58">
                    <a:moveTo>
                      <a:pt x="0" y="43"/>
                    </a:moveTo>
                    <a:lnTo>
                      <a:pt x="64" y="39"/>
                    </a:lnTo>
                    <a:lnTo>
                      <a:pt x="31" y="0"/>
                    </a:lnTo>
                    <a:lnTo>
                      <a:pt x="142" y="5"/>
                    </a:lnTo>
                    <a:lnTo>
                      <a:pt x="195" y="35"/>
                    </a:lnTo>
                    <a:lnTo>
                      <a:pt x="85" y="58"/>
                    </a:lnTo>
                    <a:lnTo>
                      <a:pt x="0" y="43"/>
                    </a:lnTo>
                    <a:close/>
                  </a:path>
                </a:pathLst>
              </a:custGeom>
              <a:grpFill/>
              <a:ln>
                <a:noFill/>
              </a:ln>
              <a:effectLst/>
              <a:extLst/>
            </p:spPr>
            <p:txBody>
              <a:bodyPr/>
              <a:lstStyle/>
              <a:p>
                <a:pPr>
                  <a:defRPr/>
                </a:pPr>
                <a:endParaRPr lang="en-US">
                  <a:solidFill>
                    <a:srgbClr val="002060"/>
                  </a:solidFill>
                </a:endParaRPr>
              </a:p>
            </p:txBody>
          </p:sp>
          <p:sp>
            <p:nvSpPr>
              <p:cNvPr id="1723864" name="2660493379.3754.1258.6255"/>
              <p:cNvSpPr>
                <a:spLocks/>
              </p:cNvSpPr>
              <p:nvPr/>
            </p:nvSpPr>
            <p:spPr bwMode="auto">
              <a:xfrm>
                <a:off x="2069" y="2914"/>
                <a:ext cx="60" cy="29"/>
              </a:xfrm>
              <a:custGeom>
                <a:avLst/>
                <a:gdLst>
                  <a:gd name="T0" fmla="*/ 0 w 201"/>
                  <a:gd name="T1" fmla="*/ 80 h 96"/>
                  <a:gd name="T2" fmla="*/ 11 w 201"/>
                  <a:gd name="T3" fmla="*/ 63 h 96"/>
                  <a:gd name="T4" fmla="*/ 30 w 201"/>
                  <a:gd name="T5" fmla="*/ 27 h 96"/>
                  <a:gd name="T6" fmla="*/ 85 w 201"/>
                  <a:gd name="T7" fmla="*/ 0 h 96"/>
                  <a:gd name="T8" fmla="*/ 109 w 201"/>
                  <a:gd name="T9" fmla="*/ 45 h 96"/>
                  <a:gd name="T10" fmla="*/ 201 w 201"/>
                  <a:gd name="T11" fmla="*/ 90 h 96"/>
                  <a:gd name="T12" fmla="*/ 87 w 201"/>
                  <a:gd name="T13" fmla="*/ 96 h 96"/>
                  <a:gd name="T14" fmla="*/ 0 w 201"/>
                  <a:gd name="T15" fmla="*/ 80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96">
                    <a:moveTo>
                      <a:pt x="0" y="80"/>
                    </a:moveTo>
                    <a:lnTo>
                      <a:pt x="11" y="63"/>
                    </a:lnTo>
                    <a:lnTo>
                      <a:pt x="30" y="27"/>
                    </a:lnTo>
                    <a:lnTo>
                      <a:pt x="85" y="0"/>
                    </a:lnTo>
                    <a:lnTo>
                      <a:pt x="109" y="45"/>
                    </a:lnTo>
                    <a:lnTo>
                      <a:pt x="201" y="90"/>
                    </a:lnTo>
                    <a:lnTo>
                      <a:pt x="87" y="96"/>
                    </a:lnTo>
                    <a:lnTo>
                      <a:pt x="0" y="80"/>
                    </a:lnTo>
                    <a:close/>
                  </a:path>
                </a:pathLst>
              </a:custGeom>
              <a:grpFill/>
              <a:ln>
                <a:noFill/>
              </a:ln>
              <a:effectLst/>
              <a:extLst/>
            </p:spPr>
            <p:txBody>
              <a:bodyPr/>
              <a:lstStyle/>
              <a:p>
                <a:pPr>
                  <a:defRPr/>
                </a:pPr>
                <a:endParaRPr lang="en-US">
                  <a:solidFill>
                    <a:srgbClr val="002060"/>
                  </a:solidFill>
                </a:endParaRPr>
              </a:p>
            </p:txBody>
          </p:sp>
          <p:sp>
            <p:nvSpPr>
              <p:cNvPr id="1723865" name="2661331.625396.258.59.1255"/>
              <p:cNvSpPr>
                <a:spLocks/>
              </p:cNvSpPr>
              <p:nvPr/>
            </p:nvSpPr>
            <p:spPr bwMode="auto">
              <a:xfrm>
                <a:off x="2187" y="1778"/>
                <a:ext cx="64" cy="61"/>
              </a:xfrm>
              <a:custGeom>
                <a:avLst/>
                <a:gdLst>
                  <a:gd name="T0" fmla="*/ 0 w 213"/>
                  <a:gd name="T1" fmla="*/ 162 h 199"/>
                  <a:gd name="T2" fmla="*/ 85 w 213"/>
                  <a:gd name="T3" fmla="*/ 13 h 199"/>
                  <a:gd name="T4" fmla="*/ 124 w 213"/>
                  <a:gd name="T5" fmla="*/ 0 h 199"/>
                  <a:gd name="T6" fmla="*/ 107 w 213"/>
                  <a:gd name="T7" fmla="*/ 64 h 199"/>
                  <a:gd name="T8" fmla="*/ 131 w 213"/>
                  <a:gd name="T9" fmla="*/ 103 h 199"/>
                  <a:gd name="T10" fmla="*/ 187 w 213"/>
                  <a:gd name="T11" fmla="*/ 96 h 199"/>
                  <a:gd name="T12" fmla="*/ 207 w 213"/>
                  <a:gd name="T13" fmla="*/ 145 h 199"/>
                  <a:gd name="T14" fmla="*/ 213 w 213"/>
                  <a:gd name="T15" fmla="*/ 176 h 199"/>
                  <a:gd name="T16" fmla="*/ 168 w 213"/>
                  <a:gd name="T17" fmla="*/ 199 h 199"/>
                  <a:gd name="T18" fmla="*/ 168 w 213"/>
                  <a:gd name="T19" fmla="*/ 158 h 199"/>
                  <a:gd name="T20" fmla="*/ 101 w 213"/>
                  <a:gd name="T21" fmla="*/ 174 h 199"/>
                  <a:gd name="T22" fmla="*/ 0 w 213"/>
                  <a:gd name="T23" fmla="*/ 16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3" h="199">
                    <a:moveTo>
                      <a:pt x="0" y="162"/>
                    </a:moveTo>
                    <a:lnTo>
                      <a:pt x="85" y="13"/>
                    </a:lnTo>
                    <a:lnTo>
                      <a:pt x="124" y="0"/>
                    </a:lnTo>
                    <a:lnTo>
                      <a:pt x="107" y="64"/>
                    </a:lnTo>
                    <a:lnTo>
                      <a:pt x="131" y="103"/>
                    </a:lnTo>
                    <a:lnTo>
                      <a:pt x="187" y="96"/>
                    </a:lnTo>
                    <a:lnTo>
                      <a:pt x="207" y="145"/>
                    </a:lnTo>
                    <a:lnTo>
                      <a:pt x="213" y="176"/>
                    </a:lnTo>
                    <a:lnTo>
                      <a:pt x="168" y="199"/>
                    </a:lnTo>
                    <a:lnTo>
                      <a:pt x="168" y="158"/>
                    </a:lnTo>
                    <a:lnTo>
                      <a:pt x="101" y="174"/>
                    </a:lnTo>
                    <a:lnTo>
                      <a:pt x="0" y="162"/>
                    </a:lnTo>
                    <a:close/>
                  </a:path>
                </a:pathLst>
              </a:custGeom>
              <a:grpFill/>
              <a:ln>
                <a:noFill/>
              </a:ln>
              <a:effectLst/>
              <a:extLst/>
            </p:spPr>
            <p:txBody>
              <a:bodyPr/>
              <a:lstStyle/>
              <a:p>
                <a:pPr>
                  <a:defRPr/>
                </a:pPr>
                <a:endParaRPr lang="en-US">
                  <a:solidFill>
                    <a:srgbClr val="002060"/>
                  </a:solidFill>
                </a:endParaRPr>
              </a:p>
            </p:txBody>
          </p:sp>
          <p:sp>
            <p:nvSpPr>
              <p:cNvPr id="1723866" name="2662319.375262.52.1253.755"/>
              <p:cNvSpPr>
                <a:spLocks/>
              </p:cNvSpPr>
              <p:nvPr/>
            </p:nvSpPr>
            <p:spPr bwMode="auto">
              <a:xfrm>
                <a:off x="1246" y="1692"/>
                <a:ext cx="26" cy="16"/>
              </a:xfrm>
              <a:custGeom>
                <a:avLst/>
                <a:gdLst>
                  <a:gd name="T0" fmla="*/ 0 w 87"/>
                  <a:gd name="T1" fmla="*/ 25 h 49"/>
                  <a:gd name="T2" fmla="*/ 25 w 87"/>
                  <a:gd name="T3" fmla="*/ 49 h 49"/>
                  <a:gd name="T4" fmla="*/ 87 w 87"/>
                  <a:gd name="T5" fmla="*/ 10 h 49"/>
                  <a:gd name="T6" fmla="*/ 31 w 87"/>
                  <a:gd name="T7" fmla="*/ 0 h 49"/>
                  <a:gd name="T8" fmla="*/ 33 w 87"/>
                  <a:gd name="T9" fmla="*/ 21 h 49"/>
                  <a:gd name="T10" fmla="*/ 0 w 87"/>
                  <a:gd name="T11" fmla="*/ 25 h 49"/>
                </a:gdLst>
                <a:ahLst/>
                <a:cxnLst>
                  <a:cxn ang="0">
                    <a:pos x="T0" y="T1"/>
                  </a:cxn>
                  <a:cxn ang="0">
                    <a:pos x="T2" y="T3"/>
                  </a:cxn>
                  <a:cxn ang="0">
                    <a:pos x="T4" y="T5"/>
                  </a:cxn>
                  <a:cxn ang="0">
                    <a:pos x="T6" y="T7"/>
                  </a:cxn>
                  <a:cxn ang="0">
                    <a:pos x="T8" y="T9"/>
                  </a:cxn>
                  <a:cxn ang="0">
                    <a:pos x="T10" y="T11"/>
                  </a:cxn>
                </a:cxnLst>
                <a:rect l="0" t="0" r="r" b="b"/>
                <a:pathLst>
                  <a:path w="87" h="49">
                    <a:moveTo>
                      <a:pt x="0" y="25"/>
                    </a:moveTo>
                    <a:lnTo>
                      <a:pt x="25" y="49"/>
                    </a:lnTo>
                    <a:lnTo>
                      <a:pt x="87" y="10"/>
                    </a:lnTo>
                    <a:lnTo>
                      <a:pt x="31" y="0"/>
                    </a:lnTo>
                    <a:lnTo>
                      <a:pt x="33" y="21"/>
                    </a:lnTo>
                    <a:lnTo>
                      <a:pt x="0" y="25"/>
                    </a:lnTo>
                    <a:close/>
                  </a:path>
                </a:pathLst>
              </a:custGeom>
              <a:grpFill/>
              <a:ln>
                <a:noFill/>
              </a:ln>
              <a:effectLst/>
              <a:extLst/>
            </p:spPr>
            <p:txBody>
              <a:bodyPr/>
              <a:lstStyle/>
              <a:p>
                <a:pPr>
                  <a:defRPr/>
                </a:pPr>
                <a:endParaRPr lang="en-US">
                  <a:solidFill>
                    <a:srgbClr val="002060"/>
                  </a:solidFill>
                </a:endParaRPr>
              </a:p>
            </p:txBody>
          </p:sp>
          <p:sp>
            <p:nvSpPr>
              <p:cNvPr id="1723867" name="2663300.5444.757.12515.55"/>
              <p:cNvSpPr>
                <a:spLocks/>
              </p:cNvSpPr>
              <p:nvPr/>
            </p:nvSpPr>
            <p:spPr bwMode="auto">
              <a:xfrm>
                <a:off x="2529" y="1560"/>
                <a:ext cx="109" cy="49"/>
              </a:xfrm>
              <a:custGeom>
                <a:avLst/>
                <a:gdLst>
                  <a:gd name="T0" fmla="*/ 0 w 358"/>
                  <a:gd name="T1" fmla="*/ 57 h 165"/>
                  <a:gd name="T2" fmla="*/ 48 w 358"/>
                  <a:gd name="T3" fmla="*/ 0 h 165"/>
                  <a:gd name="T4" fmla="*/ 106 w 358"/>
                  <a:gd name="T5" fmla="*/ 68 h 165"/>
                  <a:gd name="T6" fmla="*/ 202 w 358"/>
                  <a:gd name="T7" fmla="*/ 17 h 165"/>
                  <a:gd name="T8" fmla="*/ 322 w 358"/>
                  <a:gd name="T9" fmla="*/ 5 h 165"/>
                  <a:gd name="T10" fmla="*/ 358 w 358"/>
                  <a:gd name="T11" fmla="*/ 75 h 165"/>
                  <a:gd name="T12" fmla="*/ 178 w 358"/>
                  <a:gd name="T13" fmla="*/ 165 h 165"/>
                  <a:gd name="T14" fmla="*/ 62 w 358"/>
                  <a:gd name="T15" fmla="*/ 144 h 165"/>
                  <a:gd name="T16" fmla="*/ 0 w 358"/>
                  <a:gd name="T17" fmla="*/ 5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8" h="165">
                    <a:moveTo>
                      <a:pt x="0" y="57"/>
                    </a:moveTo>
                    <a:lnTo>
                      <a:pt x="48" y="0"/>
                    </a:lnTo>
                    <a:lnTo>
                      <a:pt x="106" y="68"/>
                    </a:lnTo>
                    <a:lnTo>
                      <a:pt x="202" y="17"/>
                    </a:lnTo>
                    <a:lnTo>
                      <a:pt x="322" y="5"/>
                    </a:lnTo>
                    <a:lnTo>
                      <a:pt x="358" y="75"/>
                    </a:lnTo>
                    <a:lnTo>
                      <a:pt x="178" y="165"/>
                    </a:lnTo>
                    <a:lnTo>
                      <a:pt x="62" y="144"/>
                    </a:lnTo>
                    <a:lnTo>
                      <a:pt x="0" y="57"/>
                    </a:lnTo>
                    <a:close/>
                  </a:path>
                </a:pathLst>
              </a:custGeom>
              <a:grpFill/>
              <a:ln>
                <a:noFill/>
              </a:ln>
              <a:effectLst/>
              <a:extLst/>
            </p:spPr>
            <p:txBody>
              <a:bodyPr/>
              <a:lstStyle/>
              <a:p>
                <a:pPr>
                  <a:defRPr/>
                </a:pPr>
                <a:endParaRPr lang="en-US">
                  <a:solidFill>
                    <a:srgbClr val="002060"/>
                  </a:solidFill>
                </a:endParaRPr>
              </a:p>
            </p:txBody>
          </p:sp>
          <p:sp>
            <p:nvSpPr>
              <p:cNvPr id="1723868" name="26643023576.1258.8755"/>
              <p:cNvSpPr>
                <a:spLocks/>
              </p:cNvSpPr>
              <p:nvPr/>
            </p:nvSpPr>
            <p:spPr bwMode="auto">
              <a:xfrm>
                <a:off x="1911" y="1570"/>
                <a:ext cx="62" cy="43"/>
              </a:xfrm>
              <a:custGeom>
                <a:avLst/>
                <a:gdLst>
                  <a:gd name="T0" fmla="*/ 0 w 206"/>
                  <a:gd name="T1" fmla="*/ 117 h 140"/>
                  <a:gd name="T2" fmla="*/ 34 w 206"/>
                  <a:gd name="T3" fmla="*/ 89 h 140"/>
                  <a:gd name="T4" fmla="*/ 56 w 206"/>
                  <a:gd name="T5" fmla="*/ 0 h 140"/>
                  <a:gd name="T6" fmla="*/ 206 w 206"/>
                  <a:gd name="T7" fmla="*/ 124 h 140"/>
                  <a:gd name="T8" fmla="*/ 65 w 206"/>
                  <a:gd name="T9" fmla="*/ 140 h 140"/>
                  <a:gd name="T10" fmla="*/ 0 w 206"/>
                  <a:gd name="T11" fmla="*/ 117 h 140"/>
                </a:gdLst>
                <a:ahLst/>
                <a:cxnLst>
                  <a:cxn ang="0">
                    <a:pos x="T0" y="T1"/>
                  </a:cxn>
                  <a:cxn ang="0">
                    <a:pos x="T2" y="T3"/>
                  </a:cxn>
                  <a:cxn ang="0">
                    <a:pos x="T4" y="T5"/>
                  </a:cxn>
                  <a:cxn ang="0">
                    <a:pos x="T6" y="T7"/>
                  </a:cxn>
                  <a:cxn ang="0">
                    <a:pos x="T8" y="T9"/>
                  </a:cxn>
                  <a:cxn ang="0">
                    <a:pos x="T10" y="T11"/>
                  </a:cxn>
                </a:cxnLst>
                <a:rect l="0" t="0" r="r" b="b"/>
                <a:pathLst>
                  <a:path w="206" h="140">
                    <a:moveTo>
                      <a:pt x="0" y="117"/>
                    </a:moveTo>
                    <a:lnTo>
                      <a:pt x="34" y="89"/>
                    </a:lnTo>
                    <a:lnTo>
                      <a:pt x="56" y="0"/>
                    </a:lnTo>
                    <a:lnTo>
                      <a:pt x="206" y="124"/>
                    </a:lnTo>
                    <a:lnTo>
                      <a:pt x="65" y="140"/>
                    </a:lnTo>
                    <a:lnTo>
                      <a:pt x="0" y="117"/>
                    </a:lnTo>
                    <a:close/>
                  </a:path>
                </a:pathLst>
              </a:custGeom>
              <a:grpFill/>
              <a:ln>
                <a:noFill/>
              </a:ln>
              <a:effectLst/>
              <a:extLst/>
            </p:spPr>
            <p:txBody>
              <a:bodyPr/>
              <a:lstStyle/>
              <a:p>
                <a:pPr>
                  <a:defRPr/>
                </a:pPr>
                <a:endParaRPr lang="en-US">
                  <a:solidFill>
                    <a:srgbClr val="002060"/>
                  </a:solidFill>
                </a:endParaRPr>
              </a:p>
            </p:txBody>
          </p:sp>
          <p:sp>
            <p:nvSpPr>
              <p:cNvPr id="1723869" name="2665279.875302.8759.12514.8755"/>
              <p:cNvSpPr>
                <a:spLocks/>
              </p:cNvSpPr>
              <p:nvPr/>
            </p:nvSpPr>
            <p:spPr bwMode="auto">
              <a:xfrm>
                <a:off x="1531" y="1414"/>
                <a:ext cx="104" cy="64"/>
              </a:xfrm>
              <a:custGeom>
                <a:avLst/>
                <a:gdLst>
                  <a:gd name="T0" fmla="*/ 0 w 345"/>
                  <a:gd name="T1" fmla="*/ 162 h 211"/>
                  <a:gd name="T2" fmla="*/ 69 w 345"/>
                  <a:gd name="T3" fmla="*/ 50 h 211"/>
                  <a:gd name="T4" fmla="*/ 42 w 345"/>
                  <a:gd name="T5" fmla="*/ 11 h 211"/>
                  <a:gd name="T6" fmla="*/ 145 w 345"/>
                  <a:gd name="T7" fmla="*/ 0 h 211"/>
                  <a:gd name="T8" fmla="*/ 217 w 345"/>
                  <a:gd name="T9" fmla="*/ 35 h 211"/>
                  <a:gd name="T10" fmla="*/ 266 w 345"/>
                  <a:gd name="T11" fmla="*/ 22 h 211"/>
                  <a:gd name="T12" fmla="*/ 345 w 345"/>
                  <a:gd name="T13" fmla="*/ 62 h 211"/>
                  <a:gd name="T14" fmla="*/ 186 w 345"/>
                  <a:gd name="T15" fmla="*/ 147 h 211"/>
                  <a:gd name="T16" fmla="*/ 170 w 345"/>
                  <a:gd name="T17" fmla="*/ 189 h 211"/>
                  <a:gd name="T18" fmla="*/ 96 w 345"/>
                  <a:gd name="T19" fmla="*/ 211 h 211"/>
                  <a:gd name="T20" fmla="*/ 0 w 345"/>
                  <a:gd name="T21" fmla="*/ 16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 h="211">
                    <a:moveTo>
                      <a:pt x="0" y="162"/>
                    </a:moveTo>
                    <a:lnTo>
                      <a:pt x="69" y="50"/>
                    </a:lnTo>
                    <a:lnTo>
                      <a:pt x="42" y="11"/>
                    </a:lnTo>
                    <a:lnTo>
                      <a:pt x="145" y="0"/>
                    </a:lnTo>
                    <a:lnTo>
                      <a:pt x="217" y="35"/>
                    </a:lnTo>
                    <a:lnTo>
                      <a:pt x="266" y="22"/>
                    </a:lnTo>
                    <a:lnTo>
                      <a:pt x="345" y="62"/>
                    </a:lnTo>
                    <a:lnTo>
                      <a:pt x="186" y="147"/>
                    </a:lnTo>
                    <a:lnTo>
                      <a:pt x="170" y="189"/>
                    </a:lnTo>
                    <a:lnTo>
                      <a:pt x="96" y="211"/>
                    </a:lnTo>
                    <a:lnTo>
                      <a:pt x="0" y="162"/>
                    </a:lnTo>
                    <a:close/>
                  </a:path>
                </a:pathLst>
              </a:custGeom>
              <a:grpFill/>
              <a:ln>
                <a:noFill/>
              </a:ln>
              <a:effectLst/>
              <a:extLst/>
            </p:spPr>
            <p:txBody>
              <a:bodyPr/>
              <a:lstStyle/>
              <a:p>
                <a:pPr>
                  <a:defRPr/>
                </a:pPr>
                <a:endParaRPr lang="en-US">
                  <a:solidFill>
                    <a:srgbClr val="002060"/>
                  </a:solidFill>
                </a:endParaRPr>
              </a:p>
            </p:txBody>
          </p:sp>
          <p:sp>
            <p:nvSpPr>
              <p:cNvPr id="1723870" name="2666283.5312.7512.37525.1255"/>
              <p:cNvSpPr>
                <a:spLocks/>
              </p:cNvSpPr>
              <p:nvPr/>
            </p:nvSpPr>
            <p:spPr bwMode="auto">
              <a:xfrm>
                <a:off x="1600" y="1439"/>
                <a:ext cx="176" cy="88"/>
              </a:xfrm>
              <a:custGeom>
                <a:avLst/>
                <a:gdLst>
                  <a:gd name="T0" fmla="*/ 0 w 588"/>
                  <a:gd name="T1" fmla="*/ 88 h 287"/>
                  <a:gd name="T2" fmla="*/ 86 w 588"/>
                  <a:gd name="T3" fmla="*/ 13 h 287"/>
                  <a:gd name="T4" fmla="*/ 226 w 588"/>
                  <a:gd name="T5" fmla="*/ 62 h 287"/>
                  <a:gd name="T6" fmla="*/ 352 w 588"/>
                  <a:gd name="T7" fmla="*/ 0 h 287"/>
                  <a:gd name="T8" fmla="*/ 441 w 588"/>
                  <a:gd name="T9" fmla="*/ 31 h 287"/>
                  <a:gd name="T10" fmla="*/ 472 w 588"/>
                  <a:gd name="T11" fmla="*/ 135 h 287"/>
                  <a:gd name="T12" fmla="*/ 588 w 588"/>
                  <a:gd name="T13" fmla="*/ 192 h 287"/>
                  <a:gd name="T14" fmla="*/ 523 w 588"/>
                  <a:gd name="T15" fmla="*/ 270 h 287"/>
                  <a:gd name="T16" fmla="*/ 402 w 588"/>
                  <a:gd name="T17" fmla="*/ 229 h 287"/>
                  <a:gd name="T18" fmla="*/ 186 w 588"/>
                  <a:gd name="T19" fmla="*/ 287 h 287"/>
                  <a:gd name="T20" fmla="*/ 53 w 588"/>
                  <a:gd name="T21" fmla="*/ 197 h 287"/>
                  <a:gd name="T22" fmla="*/ 48 w 588"/>
                  <a:gd name="T23" fmla="*/ 162 h 287"/>
                  <a:gd name="T24" fmla="*/ 111 w 588"/>
                  <a:gd name="T25" fmla="*/ 108 h 287"/>
                  <a:gd name="T26" fmla="*/ 29 w 588"/>
                  <a:gd name="T27" fmla="*/ 120 h 287"/>
                  <a:gd name="T28" fmla="*/ 0 w 588"/>
                  <a:gd name="T29" fmla="*/ 88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8" h="287">
                    <a:moveTo>
                      <a:pt x="0" y="88"/>
                    </a:moveTo>
                    <a:lnTo>
                      <a:pt x="86" y="13"/>
                    </a:lnTo>
                    <a:lnTo>
                      <a:pt x="226" y="62"/>
                    </a:lnTo>
                    <a:lnTo>
                      <a:pt x="352" y="0"/>
                    </a:lnTo>
                    <a:lnTo>
                      <a:pt x="441" y="31"/>
                    </a:lnTo>
                    <a:lnTo>
                      <a:pt x="472" y="135"/>
                    </a:lnTo>
                    <a:lnTo>
                      <a:pt x="588" y="192"/>
                    </a:lnTo>
                    <a:lnTo>
                      <a:pt x="523" y="270"/>
                    </a:lnTo>
                    <a:lnTo>
                      <a:pt x="402" y="229"/>
                    </a:lnTo>
                    <a:lnTo>
                      <a:pt x="186" y="287"/>
                    </a:lnTo>
                    <a:lnTo>
                      <a:pt x="53" y="197"/>
                    </a:lnTo>
                    <a:lnTo>
                      <a:pt x="48" y="162"/>
                    </a:lnTo>
                    <a:lnTo>
                      <a:pt x="111" y="108"/>
                    </a:lnTo>
                    <a:lnTo>
                      <a:pt x="29" y="120"/>
                    </a:lnTo>
                    <a:lnTo>
                      <a:pt x="0" y="88"/>
                    </a:lnTo>
                    <a:close/>
                  </a:path>
                </a:pathLst>
              </a:custGeom>
              <a:grpFill/>
              <a:ln>
                <a:noFill/>
              </a:ln>
              <a:effectLst/>
              <a:extLst/>
            </p:spPr>
            <p:txBody>
              <a:bodyPr/>
              <a:lstStyle/>
              <a:p>
                <a:pPr>
                  <a:defRPr/>
                </a:pPr>
                <a:endParaRPr lang="en-US">
                  <a:solidFill>
                    <a:srgbClr val="002060"/>
                  </a:solidFill>
                </a:endParaRPr>
              </a:p>
            </p:txBody>
          </p:sp>
          <p:sp>
            <p:nvSpPr>
              <p:cNvPr id="1723871" name="2694252.25377.2562.62584.755"/>
              <p:cNvSpPr>
                <a:spLocks/>
              </p:cNvSpPr>
              <p:nvPr/>
            </p:nvSpPr>
            <p:spPr bwMode="auto">
              <a:xfrm>
                <a:off x="2054" y="1220"/>
                <a:ext cx="596" cy="441"/>
              </a:xfrm>
              <a:custGeom>
                <a:avLst/>
                <a:gdLst>
                  <a:gd name="T0" fmla="*/ 11 w 1971"/>
                  <a:gd name="T1" fmla="*/ 382 h 1458"/>
                  <a:gd name="T2" fmla="*/ 219 w 1971"/>
                  <a:gd name="T3" fmla="*/ 340 h 1458"/>
                  <a:gd name="T4" fmla="*/ 228 w 1971"/>
                  <a:gd name="T5" fmla="*/ 275 h 1458"/>
                  <a:gd name="T6" fmla="*/ 286 w 1971"/>
                  <a:gd name="T7" fmla="*/ 187 h 1458"/>
                  <a:gd name="T8" fmla="*/ 365 w 1971"/>
                  <a:gd name="T9" fmla="*/ 134 h 1458"/>
                  <a:gd name="T10" fmla="*/ 418 w 1971"/>
                  <a:gd name="T11" fmla="*/ 123 h 1458"/>
                  <a:gd name="T12" fmla="*/ 630 w 1971"/>
                  <a:gd name="T13" fmla="*/ 117 h 1458"/>
                  <a:gd name="T14" fmla="*/ 710 w 1971"/>
                  <a:gd name="T15" fmla="*/ 76 h 1458"/>
                  <a:gd name="T16" fmla="*/ 1024 w 1971"/>
                  <a:gd name="T17" fmla="*/ 92 h 1458"/>
                  <a:gd name="T18" fmla="*/ 946 w 1971"/>
                  <a:gd name="T19" fmla="*/ 18 h 1458"/>
                  <a:gd name="T20" fmla="*/ 1125 w 1971"/>
                  <a:gd name="T21" fmla="*/ 27 h 1458"/>
                  <a:gd name="T22" fmla="*/ 1439 w 1971"/>
                  <a:gd name="T23" fmla="*/ 18 h 1458"/>
                  <a:gd name="T24" fmla="*/ 1657 w 1971"/>
                  <a:gd name="T25" fmla="*/ 72 h 1458"/>
                  <a:gd name="T26" fmla="*/ 1265 w 1971"/>
                  <a:gd name="T27" fmla="*/ 147 h 1458"/>
                  <a:gd name="T28" fmla="*/ 1470 w 1971"/>
                  <a:gd name="T29" fmla="*/ 165 h 1458"/>
                  <a:gd name="T30" fmla="*/ 1637 w 1971"/>
                  <a:gd name="T31" fmla="*/ 160 h 1458"/>
                  <a:gd name="T32" fmla="*/ 1705 w 1971"/>
                  <a:gd name="T33" fmla="*/ 165 h 1458"/>
                  <a:gd name="T34" fmla="*/ 1875 w 1971"/>
                  <a:gd name="T35" fmla="*/ 125 h 1458"/>
                  <a:gd name="T36" fmla="*/ 1885 w 1971"/>
                  <a:gd name="T37" fmla="*/ 208 h 1458"/>
                  <a:gd name="T38" fmla="*/ 1843 w 1971"/>
                  <a:gd name="T39" fmla="*/ 235 h 1458"/>
                  <a:gd name="T40" fmla="*/ 1749 w 1971"/>
                  <a:gd name="T41" fmla="*/ 326 h 1458"/>
                  <a:gd name="T42" fmla="*/ 1744 w 1971"/>
                  <a:gd name="T43" fmla="*/ 433 h 1458"/>
                  <a:gd name="T44" fmla="*/ 1778 w 1971"/>
                  <a:gd name="T45" fmla="*/ 465 h 1458"/>
                  <a:gd name="T46" fmla="*/ 1724 w 1971"/>
                  <a:gd name="T47" fmla="*/ 541 h 1458"/>
                  <a:gd name="T48" fmla="*/ 1650 w 1971"/>
                  <a:gd name="T49" fmla="*/ 592 h 1458"/>
                  <a:gd name="T50" fmla="*/ 1749 w 1971"/>
                  <a:gd name="T51" fmla="*/ 661 h 1458"/>
                  <a:gd name="T52" fmla="*/ 1708 w 1971"/>
                  <a:gd name="T53" fmla="*/ 697 h 1458"/>
                  <a:gd name="T54" fmla="*/ 1582 w 1971"/>
                  <a:gd name="T55" fmla="*/ 699 h 1458"/>
                  <a:gd name="T56" fmla="*/ 1541 w 1971"/>
                  <a:gd name="T57" fmla="*/ 807 h 1458"/>
                  <a:gd name="T58" fmla="*/ 1663 w 1971"/>
                  <a:gd name="T59" fmla="*/ 844 h 1458"/>
                  <a:gd name="T60" fmla="*/ 1566 w 1971"/>
                  <a:gd name="T61" fmla="*/ 852 h 1458"/>
                  <a:gd name="T62" fmla="*/ 1453 w 1971"/>
                  <a:gd name="T63" fmla="*/ 875 h 1458"/>
                  <a:gd name="T64" fmla="*/ 1439 w 1971"/>
                  <a:gd name="T65" fmla="*/ 925 h 1458"/>
                  <a:gd name="T66" fmla="*/ 1514 w 1971"/>
                  <a:gd name="T67" fmla="*/ 1005 h 1458"/>
                  <a:gd name="T68" fmla="*/ 1289 w 1971"/>
                  <a:gd name="T69" fmla="*/ 1063 h 1458"/>
                  <a:gd name="T70" fmla="*/ 1140 w 1971"/>
                  <a:gd name="T71" fmla="*/ 1130 h 1458"/>
                  <a:gd name="T72" fmla="*/ 1064 w 1971"/>
                  <a:gd name="T73" fmla="*/ 1179 h 1458"/>
                  <a:gd name="T74" fmla="*/ 1045 w 1971"/>
                  <a:gd name="T75" fmla="*/ 1281 h 1458"/>
                  <a:gd name="T76" fmla="*/ 1001 w 1971"/>
                  <a:gd name="T77" fmla="*/ 1371 h 1458"/>
                  <a:gd name="T78" fmla="*/ 907 w 1971"/>
                  <a:gd name="T79" fmla="*/ 1458 h 1458"/>
                  <a:gd name="T80" fmla="*/ 759 w 1971"/>
                  <a:gd name="T81" fmla="*/ 1362 h 1458"/>
                  <a:gd name="T82" fmla="*/ 636 w 1971"/>
                  <a:gd name="T83" fmla="*/ 1153 h 1458"/>
                  <a:gd name="T84" fmla="*/ 652 w 1971"/>
                  <a:gd name="T85" fmla="*/ 1023 h 1458"/>
                  <a:gd name="T86" fmla="*/ 732 w 1971"/>
                  <a:gd name="T87" fmla="*/ 929 h 1458"/>
                  <a:gd name="T88" fmla="*/ 599 w 1971"/>
                  <a:gd name="T89" fmla="*/ 889 h 1458"/>
                  <a:gd name="T90" fmla="*/ 648 w 1971"/>
                  <a:gd name="T91" fmla="*/ 847 h 1458"/>
                  <a:gd name="T92" fmla="*/ 616 w 1971"/>
                  <a:gd name="T93" fmla="*/ 844 h 1458"/>
                  <a:gd name="T94" fmla="*/ 567 w 1971"/>
                  <a:gd name="T95" fmla="*/ 808 h 1458"/>
                  <a:gd name="T96" fmla="*/ 523 w 1971"/>
                  <a:gd name="T97" fmla="*/ 657 h 1458"/>
                  <a:gd name="T98" fmla="*/ 393 w 1971"/>
                  <a:gd name="T99" fmla="*/ 546 h 1458"/>
                  <a:gd name="T100" fmla="*/ 110 w 1971"/>
                  <a:gd name="T101" fmla="*/ 530 h 1458"/>
                  <a:gd name="T102" fmla="*/ 49 w 1971"/>
                  <a:gd name="T103" fmla="*/ 490 h 1458"/>
                  <a:gd name="T104" fmla="*/ 117 w 1971"/>
                  <a:gd name="T105" fmla="*/ 454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71" h="1458">
                    <a:moveTo>
                      <a:pt x="0" y="407"/>
                    </a:moveTo>
                    <a:lnTo>
                      <a:pt x="11" y="382"/>
                    </a:lnTo>
                    <a:lnTo>
                      <a:pt x="135" y="340"/>
                    </a:lnTo>
                    <a:lnTo>
                      <a:pt x="219" y="340"/>
                    </a:lnTo>
                    <a:lnTo>
                      <a:pt x="286" y="251"/>
                    </a:lnTo>
                    <a:lnTo>
                      <a:pt x="228" y="275"/>
                    </a:lnTo>
                    <a:lnTo>
                      <a:pt x="170" y="251"/>
                    </a:lnTo>
                    <a:lnTo>
                      <a:pt x="286" y="187"/>
                    </a:lnTo>
                    <a:lnTo>
                      <a:pt x="370" y="182"/>
                    </a:lnTo>
                    <a:lnTo>
                      <a:pt x="365" y="134"/>
                    </a:lnTo>
                    <a:lnTo>
                      <a:pt x="496" y="168"/>
                    </a:lnTo>
                    <a:lnTo>
                      <a:pt x="418" y="123"/>
                    </a:lnTo>
                    <a:lnTo>
                      <a:pt x="570" y="92"/>
                    </a:lnTo>
                    <a:lnTo>
                      <a:pt x="630" y="117"/>
                    </a:lnTo>
                    <a:lnTo>
                      <a:pt x="738" y="125"/>
                    </a:lnTo>
                    <a:lnTo>
                      <a:pt x="710" y="76"/>
                    </a:lnTo>
                    <a:lnTo>
                      <a:pt x="895" y="138"/>
                    </a:lnTo>
                    <a:lnTo>
                      <a:pt x="1024" y="92"/>
                    </a:lnTo>
                    <a:lnTo>
                      <a:pt x="864" y="27"/>
                    </a:lnTo>
                    <a:lnTo>
                      <a:pt x="946" y="18"/>
                    </a:lnTo>
                    <a:lnTo>
                      <a:pt x="1081" y="57"/>
                    </a:lnTo>
                    <a:lnTo>
                      <a:pt x="1125" y="27"/>
                    </a:lnTo>
                    <a:lnTo>
                      <a:pt x="1107" y="0"/>
                    </a:lnTo>
                    <a:lnTo>
                      <a:pt x="1439" y="18"/>
                    </a:lnTo>
                    <a:lnTo>
                      <a:pt x="1566" y="49"/>
                    </a:lnTo>
                    <a:lnTo>
                      <a:pt x="1657" y="72"/>
                    </a:lnTo>
                    <a:lnTo>
                      <a:pt x="1302" y="106"/>
                    </a:lnTo>
                    <a:lnTo>
                      <a:pt x="1265" y="147"/>
                    </a:lnTo>
                    <a:lnTo>
                      <a:pt x="1521" y="135"/>
                    </a:lnTo>
                    <a:lnTo>
                      <a:pt x="1470" y="165"/>
                    </a:lnTo>
                    <a:lnTo>
                      <a:pt x="1627" y="116"/>
                    </a:lnTo>
                    <a:lnTo>
                      <a:pt x="1637" y="160"/>
                    </a:lnTo>
                    <a:lnTo>
                      <a:pt x="1560" y="236"/>
                    </a:lnTo>
                    <a:lnTo>
                      <a:pt x="1705" y="165"/>
                    </a:lnTo>
                    <a:lnTo>
                      <a:pt x="1801" y="134"/>
                    </a:lnTo>
                    <a:lnTo>
                      <a:pt x="1875" y="125"/>
                    </a:lnTo>
                    <a:lnTo>
                      <a:pt x="1971" y="151"/>
                    </a:lnTo>
                    <a:lnTo>
                      <a:pt x="1885" y="208"/>
                    </a:lnTo>
                    <a:lnTo>
                      <a:pt x="1671" y="231"/>
                    </a:lnTo>
                    <a:lnTo>
                      <a:pt x="1843" y="235"/>
                    </a:lnTo>
                    <a:lnTo>
                      <a:pt x="1704" y="267"/>
                    </a:lnTo>
                    <a:lnTo>
                      <a:pt x="1749" y="326"/>
                    </a:lnTo>
                    <a:lnTo>
                      <a:pt x="1681" y="365"/>
                    </a:lnTo>
                    <a:lnTo>
                      <a:pt x="1744" y="433"/>
                    </a:lnTo>
                    <a:lnTo>
                      <a:pt x="1703" y="458"/>
                    </a:lnTo>
                    <a:lnTo>
                      <a:pt x="1778" y="465"/>
                    </a:lnTo>
                    <a:lnTo>
                      <a:pt x="1695" y="501"/>
                    </a:lnTo>
                    <a:lnTo>
                      <a:pt x="1724" y="541"/>
                    </a:lnTo>
                    <a:lnTo>
                      <a:pt x="1734" y="611"/>
                    </a:lnTo>
                    <a:lnTo>
                      <a:pt x="1650" y="592"/>
                    </a:lnTo>
                    <a:lnTo>
                      <a:pt x="1685" y="646"/>
                    </a:lnTo>
                    <a:lnTo>
                      <a:pt x="1749" y="661"/>
                    </a:lnTo>
                    <a:lnTo>
                      <a:pt x="1639" y="669"/>
                    </a:lnTo>
                    <a:lnTo>
                      <a:pt x="1708" y="697"/>
                    </a:lnTo>
                    <a:lnTo>
                      <a:pt x="1640" y="733"/>
                    </a:lnTo>
                    <a:lnTo>
                      <a:pt x="1582" y="699"/>
                    </a:lnTo>
                    <a:lnTo>
                      <a:pt x="1493" y="729"/>
                    </a:lnTo>
                    <a:lnTo>
                      <a:pt x="1541" y="807"/>
                    </a:lnTo>
                    <a:lnTo>
                      <a:pt x="1568" y="787"/>
                    </a:lnTo>
                    <a:lnTo>
                      <a:pt x="1663" y="844"/>
                    </a:lnTo>
                    <a:lnTo>
                      <a:pt x="1666" y="905"/>
                    </a:lnTo>
                    <a:lnTo>
                      <a:pt x="1566" y="852"/>
                    </a:lnTo>
                    <a:lnTo>
                      <a:pt x="1471" y="820"/>
                    </a:lnTo>
                    <a:lnTo>
                      <a:pt x="1453" y="875"/>
                    </a:lnTo>
                    <a:lnTo>
                      <a:pt x="1507" y="910"/>
                    </a:lnTo>
                    <a:lnTo>
                      <a:pt x="1439" y="925"/>
                    </a:lnTo>
                    <a:lnTo>
                      <a:pt x="1642" y="936"/>
                    </a:lnTo>
                    <a:lnTo>
                      <a:pt x="1514" y="1005"/>
                    </a:lnTo>
                    <a:lnTo>
                      <a:pt x="1386" y="1037"/>
                    </a:lnTo>
                    <a:lnTo>
                      <a:pt x="1289" y="1063"/>
                    </a:lnTo>
                    <a:lnTo>
                      <a:pt x="1241" y="1134"/>
                    </a:lnTo>
                    <a:lnTo>
                      <a:pt x="1140" y="1130"/>
                    </a:lnTo>
                    <a:lnTo>
                      <a:pt x="1123" y="1177"/>
                    </a:lnTo>
                    <a:lnTo>
                      <a:pt x="1064" y="1179"/>
                    </a:lnTo>
                    <a:lnTo>
                      <a:pt x="1031" y="1210"/>
                    </a:lnTo>
                    <a:lnTo>
                      <a:pt x="1045" y="1281"/>
                    </a:lnTo>
                    <a:lnTo>
                      <a:pt x="979" y="1330"/>
                    </a:lnTo>
                    <a:lnTo>
                      <a:pt x="1001" y="1371"/>
                    </a:lnTo>
                    <a:lnTo>
                      <a:pt x="969" y="1458"/>
                    </a:lnTo>
                    <a:lnTo>
                      <a:pt x="907" y="1458"/>
                    </a:lnTo>
                    <a:lnTo>
                      <a:pt x="826" y="1410"/>
                    </a:lnTo>
                    <a:lnTo>
                      <a:pt x="759" y="1362"/>
                    </a:lnTo>
                    <a:lnTo>
                      <a:pt x="682" y="1249"/>
                    </a:lnTo>
                    <a:lnTo>
                      <a:pt x="636" y="1153"/>
                    </a:lnTo>
                    <a:lnTo>
                      <a:pt x="620" y="1085"/>
                    </a:lnTo>
                    <a:lnTo>
                      <a:pt x="652" y="1023"/>
                    </a:lnTo>
                    <a:lnTo>
                      <a:pt x="716" y="968"/>
                    </a:lnTo>
                    <a:lnTo>
                      <a:pt x="732" y="929"/>
                    </a:lnTo>
                    <a:lnTo>
                      <a:pt x="669" y="924"/>
                    </a:lnTo>
                    <a:lnTo>
                      <a:pt x="599" y="889"/>
                    </a:lnTo>
                    <a:lnTo>
                      <a:pt x="725" y="889"/>
                    </a:lnTo>
                    <a:lnTo>
                      <a:pt x="648" y="847"/>
                    </a:lnTo>
                    <a:lnTo>
                      <a:pt x="684" y="831"/>
                    </a:lnTo>
                    <a:lnTo>
                      <a:pt x="616" y="844"/>
                    </a:lnTo>
                    <a:lnTo>
                      <a:pt x="571" y="847"/>
                    </a:lnTo>
                    <a:lnTo>
                      <a:pt x="567" y="808"/>
                    </a:lnTo>
                    <a:lnTo>
                      <a:pt x="599" y="757"/>
                    </a:lnTo>
                    <a:lnTo>
                      <a:pt x="523" y="657"/>
                    </a:lnTo>
                    <a:lnTo>
                      <a:pt x="466" y="572"/>
                    </a:lnTo>
                    <a:lnTo>
                      <a:pt x="393" y="546"/>
                    </a:lnTo>
                    <a:lnTo>
                      <a:pt x="251" y="557"/>
                    </a:lnTo>
                    <a:lnTo>
                      <a:pt x="110" y="530"/>
                    </a:lnTo>
                    <a:lnTo>
                      <a:pt x="155" y="509"/>
                    </a:lnTo>
                    <a:lnTo>
                      <a:pt x="49" y="490"/>
                    </a:lnTo>
                    <a:lnTo>
                      <a:pt x="233" y="443"/>
                    </a:lnTo>
                    <a:lnTo>
                      <a:pt x="117" y="454"/>
                    </a:lnTo>
                    <a:lnTo>
                      <a:pt x="0" y="407"/>
                    </a:lnTo>
                    <a:close/>
                  </a:path>
                </a:pathLst>
              </a:custGeom>
              <a:grpFill/>
              <a:ln>
                <a:noFill/>
              </a:ln>
              <a:effectLst/>
              <a:extLst/>
            </p:spPr>
            <p:txBody>
              <a:bodyPr/>
              <a:lstStyle/>
              <a:p>
                <a:pPr>
                  <a:defRPr/>
                </a:pPr>
                <a:endParaRPr lang="en-US">
                  <a:solidFill>
                    <a:srgbClr val="002060"/>
                  </a:solidFill>
                </a:endParaRPr>
              </a:p>
            </p:txBody>
          </p:sp>
          <p:sp>
            <p:nvSpPr>
              <p:cNvPr id="1723872" name="2695281.5345.3754.8757.3755"/>
              <p:cNvSpPr>
                <a:spLocks/>
              </p:cNvSpPr>
              <p:nvPr/>
            </p:nvSpPr>
            <p:spPr bwMode="auto">
              <a:xfrm>
                <a:off x="1830" y="1426"/>
                <a:ext cx="51" cy="34"/>
              </a:xfrm>
              <a:custGeom>
                <a:avLst/>
                <a:gdLst>
                  <a:gd name="T0" fmla="*/ 0 w 173"/>
                  <a:gd name="T1" fmla="*/ 81 h 114"/>
                  <a:gd name="T2" fmla="*/ 85 w 173"/>
                  <a:gd name="T3" fmla="*/ 114 h 114"/>
                  <a:gd name="T4" fmla="*/ 173 w 173"/>
                  <a:gd name="T5" fmla="*/ 11 h 114"/>
                  <a:gd name="T6" fmla="*/ 7 w 173"/>
                  <a:gd name="T7" fmla="*/ 0 h 114"/>
                  <a:gd name="T8" fmla="*/ 0 w 173"/>
                  <a:gd name="T9" fmla="*/ 81 h 114"/>
                </a:gdLst>
                <a:ahLst/>
                <a:cxnLst>
                  <a:cxn ang="0">
                    <a:pos x="T0" y="T1"/>
                  </a:cxn>
                  <a:cxn ang="0">
                    <a:pos x="T2" y="T3"/>
                  </a:cxn>
                  <a:cxn ang="0">
                    <a:pos x="T4" y="T5"/>
                  </a:cxn>
                  <a:cxn ang="0">
                    <a:pos x="T6" y="T7"/>
                  </a:cxn>
                  <a:cxn ang="0">
                    <a:pos x="T8" y="T9"/>
                  </a:cxn>
                </a:cxnLst>
                <a:rect l="0" t="0" r="r" b="b"/>
                <a:pathLst>
                  <a:path w="173" h="114">
                    <a:moveTo>
                      <a:pt x="0" y="81"/>
                    </a:moveTo>
                    <a:lnTo>
                      <a:pt x="85" y="114"/>
                    </a:lnTo>
                    <a:lnTo>
                      <a:pt x="173" y="11"/>
                    </a:lnTo>
                    <a:lnTo>
                      <a:pt x="7" y="0"/>
                    </a:lnTo>
                    <a:lnTo>
                      <a:pt x="0" y="81"/>
                    </a:lnTo>
                    <a:close/>
                  </a:path>
                </a:pathLst>
              </a:custGeom>
              <a:grpFill/>
              <a:ln>
                <a:noFill/>
              </a:ln>
              <a:effectLst/>
              <a:extLst/>
            </p:spPr>
            <p:txBody>
              <a:bodyPr/>
              <a:lstStyle/>
              <a:p>
                <a:pPr>
                  <a:defRPr/>
                </a:pPr>
                <a:endParaRPr lang="en-US">
                  <a:solidFill>
                    <a:srgbClr val="002060"/>
                  </a:solidFill>
                </a:endParaRPr>
              </a:p>
            </p:txBody>
          </p:sp>
          <p:sp>
            <p:nvSpPr>
              <p:cNvPr id="1723873" name="2696274.375335.8754.2575"/>
              <p:cNvSpPr>
                <a:spLocks/>
              </p:cNvSpPr>
              <p:nvPr/>
            </p:nvSpPr>
            <p:spPr bwMode="auto">
              <a:xfrm>
                <a:off x="1763" y="1375"/>
                <a:ext cx="49" cy="31"/>
              </a:xfrm>
              <a:custGeom>
                <a:avLst/>
                <a:gdLst>
                  <a:gd name="T0" fmla="*/ 0 w 162"/>
                  <a:gd name="T1" fmla="*/ 67 h 98"/>
                  <a:gd name="T2" fmla="*/ 15 w 162"/>
                  <a:gd name="T3" fmla="*/ 6 h 98"/>
                  <a:gd name="T4" fmla="*/ 146 w 162"/>
                  <a:gd name="T5" fmla="*/ 0 h 98"/>
                  <a:gd name="T6" fmla="*/ 162 w 162"/>
                  <a:gd name="T7" fmla="*/ 75 h 98"/>
                  <a:gd name="T8" fmla="*/ 140 w 162"/>
                  <a:gd name="T9" fmla="*/ 98 h 98"/>
                  <a:gd name="T10" fmla="*/ 60 w 162"/>
                  <a:gd name="T11" fmla="*/ 95 h 98"/>
                  <a:gd name="T12" fmla="*/ 0 w 162"/>
                  <a:gd name="T13" fmla="*/ 67 h 98"/>
                </a:gdLst>
                <a:ahLst/>
                <a:cxnLst>
                  <a:cxn ang="0">
                    <a:pos x="T0" y="T1"/>
                  </a:cxn>
                  <a:cxn ang="0">
                    <a:pos x="T2" y="T3"/>
                  </a:cxn>
                  <a:cxn ang="0">
                    <a:pos x="T4" y="T5"/>
                  </a:cxn>
                  <a:cxn ang="0">
                    <a:pos x="T6" y="T7"/>
                  </a:cxn>
                  <a:cxn ang="0">
                    <a:pos x="T8" y="T9"/>
                  </a:cxn>
                  <a:cxn ang="0">
                    <a:pos x="T10" y="T11"/>
                  </a:cxn>
                  <a:cxn ang="0">
                    <a:pos x="T12" y="T13"/>
                  </a:cxn>
                </a:cxnLst>
                <a:rect l="0" t="0" r="r" b="b"/>
                <a:pathLst>
                  <a:path w="162" h="98">
                    <a:moveTo>
                      <a:pt x="0" y="67"/>
                    </a:moveTo>
                    <a:lnTo>
                      <a:pt x="15" y="6"/>
                    </a:lnTo>
                    <a:lnTo>
                      <a:pt x="146" y="0"/>
                    </a:lnTo>
                    <a:lnTo>
                      <a:pt x="162" y="75"/>
                    </a:lnTo>
                    <a:lnTo>
                      <a:pt x="140" y="98"/>
                    </a:lnTo>
                    <a:lnTo>
                      <a:pt x="60" y="95"/>
                    </a:lnTo>
                    <a:lnTo>
                      <a:pt x="0" y="67"/>
                    </a:lnTo>
                    <a:close/>
                  </a:path>
                </a:pathLst>
              </a:custGeom>
              <a:grpFill/>
              <a:ln>
                <a:noFill/>
              </a:ln>
              <a:effectLst/>
              <a:extLst/>
            </p:spPr>
            <p:txBody>
              <a:bodyPr/>
              <a:lstStyle/>
              <a:p>
                <a:pPr>
                  <a:defRPr/>
                </a:pPr>
                <a:endParaRPr lang="en-US">
                  <a:solidFill>
                    <a:srgbClr val="002060"/>
                  </a:solidFill>
                </a:endParaRPr>
              </a:p>
            </p:txBody>
          </p:sp>
          <p:sp>
            <p:nvSpPr>
              <p:cNvPr id="1723874" name="2697281.5335.8757.258.255"/>
              <p:cNvSpPr>
                <a:spLocks/>
              </p:cNvSpPr>
              <p:nvPr/>
            </p:nvSpPr>
            <p:spPr bwMode="auto">
              <a:xfrm>
                <a:off x="1763" y="1426"/>
                <a:ext cx="58" cy="50"/>
              </a:xfrm>
              <a:custGeom>
                <a:avLst/>
                <a:gdLst>
                  <a:gd name="T0" fmla="*/ 0 w 193"/>
                  <a:gd name="T1" fmla="*/ 90 h 171"/>
                  <a:gd name="T2" fmla="*/ 73 w 193"/>
                  <a:gd name="T3" fmla="*/ 0 h 171"/>
                  <a:gd name="T4" fmla="*/ 168 w 193"/>
                  <a:gd name="T5" fmla="*/ 46 h 171"/>
                  <a:gd name="T6" fmla="*/ 131 w 193"/>
                  <a:gd name="T7" fmla="*/ 74 h 171"/>
                  <a:gd name="T8" fmla="*/ 185 w 193"/>
                  <a:gd name="T9" fmla="*/ 82 h 171"/>
                  <a:gd name="T10" fmla="*/ 193 w 193"/>
                  <a:gd name="T11" fmla="*/ 135 h 171"/>
                  <a:gd name="T12" fmla="*/ 110 w 193"/>
                  <a:gd name="T13" fmla="*/ 171 h 171"/>
                  <a:gd name="T14" fmla="*/ 0 w 193"/>
                  <a:gd name="T15" fmla="*/ 90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171">
                    <a:moveTo>
                      <a:pt x="0" y="90"/>
                    </a:moveTo>
                    <a:lnTo>
                      <a:pt x="73" y="0"/>
                    </a:lnTo>
                    <a:lnTo>
                      <a:pt x="168" y="46"/>
                    </a:lnTo>
                    <a:lnTo>
                      <a:pt x="131" y="74"/>
                    </a:lnTo>
                    <a:lnTo>
                      <a:pt x="185" y="82"/>
                    </a:lnTo>
                    <a:lnTo>
                      <a:pt x="193" y="135"/>
                    </a:lnTo>
                    <a:lnTo>
                      <a:pt x="110" y="171"/>
                    </a:lnTo>
                    <a:lnTo>
                      <a:pt x="0" y="90"/>
                    </a:lnTo>
                    <a:close/>
                  </a:path>
                </a:pathLst>
              </a:custGeom>
              <a:grpFill/>
              <a:ln>
                <a:noFill/>
              </a:ln>
              <a:effectLst/>
              <a:extLst/>
            </p:spPr>
            <p:txBody>
              <a:bodyPr/>
              <a:lstStyle/>
              <a:p>
                <a:pPr>
                  <a:defRPr/>
                </a:pPr>
                <a:endParaRPr lang="en-US">
                  <a:solidFill>
                    <a:srgbClr val="002060"/>
                  </a:solidFill>
                </a:endParaRPr>
              </a:p>
            </p:txBody>
          </p:sp>
          <p:sp>
            <p:nvSpPr>
              <p:cNvPr id="1723875" name="2698273.375314.6257175"/>
              <p:cNvSpPr>
                <a:spLocks/>
              </p:cNvSpPr>
              <p:nvPr/>
            </p:nvSpPr>
            <p:spPr bwMode="auto">
              <a:xfrm>
                <a:off x="1613" y="1369"/>
                <a:ext cx="120" cy="49"/>
              </a:xfrm>
              <a:custGeom>
                <a:avLst/>
                <a:gdLst>
                  <a:gd name="T0" fmla="*/ 0 w 396"/>
                  <a:gd name="T1" fmla="*/ 104 h 161"/>
                  <a:gd name="T2" fmla="*/ 85 w 396"/>
                  <a:gd name="T3" fmla="*/ 24 h 161"/>
                  <a:gd name="T4" fmla="*/ 164 w 396"/>
                  <a:gd name="T5" fmla="*/ 46 h 161"/>
                  <a:gd name="T6" fmla="*/ 204 w 396"/>
                  <a:gd name="T7" fmla="*/ 87 h 161"/>
                  <a:gd name="T8" fmla="*/ 282 w 396"/>
                  <a:gd name="T9" fmla="*/ 90 h 161"/>
                  <a:gd name="T10" fmla="*/ 233 w 396"/>
                  <a:gd name="T11" fmla="*/ 29 h 161"/>
                  <a:gd name="T12" fmla="*/ 286 w 396"/>
                  <a:gd name="T13" fmla="*/ 0 h 161"/>
                  <a:gd name="T14" fmla="*/ 309 w 396"/>
                  <a:gd name="T15" fmla="*/ 40 h 161"/>
                  <a:gd name="T16" fmla="*/ 369 w 396"/>
                  <a:gd name="T17" fmla="*/ 54 h 161"/>
                  <a:gd name="T18" fmla="*/ 396 w 396"/>
                  <a:gd name="T19" fmla="*/ 83 h 161"/>
                  <a:gd name="T20" fmla="*/ 374 w 396"/>
                  <a:gd name="T21" fmla="*/ 118 h 161"/>
                  <a:gd name="T22" fmla="*/ 289 w 396"/>
                  <a:gd name="T23" fmla="*/ 116 h 161"/>
                  <a:gd name="T24" fmla="*/ 163 w 396"/>
                  <a:gd name="T25" fmla="*/ 161 h 161"/>
                  <a:gd name="T26" fmla="*/ 0 w 396"/>
                  <a:gd name="T27" fmla="*/ 10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6" h="161">
                    <a:moveTo>
                      <a:pt x="0" y="104"/>
                    </a:moveTo>
                    <a:lnTo>
                      <a:pt x="85" y="24"/>
                    </a:lnTo>
                    <a:lnTo>
                      <a:pt x="164" y="46"/>
                    </a:lnTo>
                    <a:lnTo>
                      <a:pt x="204" y="87"/>
                    </a:lnTo>
                    <a:lnTo>
                      <a:pt x="282" y="90"/>
                    </a:lnTo>
                    <a:lnTo>
                      <a:pt x="233" y="29"/>
                    </a:lnTo>
                    <a:lnTo>
                      <a:pt x="286" y="0"/>
                    </a:lnTo>
                    <a:lnTo>
                      <a:pt x="309" y="40"/>
                    </a:lnTo>
                    <a:lnTo>
                      <a:pt x="369" y="54"/>
                    </a:lnTo>
                    <a:lnTo>
                      <a:pt x="396" y="83"/>
                    </a:lnTo>
                    <a:lnTo>
                      <a:pt x="374" y="118"/>
                    </a:lnTo>
                    <a:lnTo>
                      <a:pt x="289" y="116"/>
                    </a:lnTo>
                    <a:lnTo>
                      <a:pt x="163" y="161"/>
                    </a:lnTo>
                    <a:lnTo>
                      <a:pt x="0" y="104"/>
                    </a:lnTo>
                    <a:close/>
                  </a:path>
                </a:pathLst>
              </a:custGeom>
              <a:grpFill/>
              <a:ln>
                <a:noFill/>
              </a:ln>
              <a:effectLst/>
              <a:extLst/>
            </p:spPr>
            <p:txBody>
              <a:bodyPr/>
              <a:lstStyle/>
              <a:p>
                <a:pPr>
                  <a:defRPr/>
                </a:pPr>
                <a:endParaRPr lang="en-US">
                  <a:solidFill>
                    <a:srgbClr val="002060"/>
                  </a:solidFill>
                </a:endParaRPr>
              </a:p>
            </p:txBody>
          </p:sp>
          <p:sp>
            <p:nvSpPr>
              <p:cNvPr id="1723876" name="2699271.25307.3755.12510.1255"/>
              <p:cNvSpPr>
                <a:spLocks/>
              </p:cNvSpPr>
              <p:nvPr/>
            </p:nvSpPr>
            <p:spPr bwMode="auto">
              <a:xfrm>
                <a:off x="1562" y="1354"/>
                <a:ext cx="72" cy="36"/>
              </a:xfrm>
              <a:custGeom>
                <a:avLst/>
                <a:gdLst>
                  <a:gd name="T0" fmla="*/ 0 w 234"/>
                  <a:gd name="T1" fmla="*/ 97 h 120"/>
                  <a:gd name="T2" fmla="*/ 78 w 234"/>
                  <a:gd name="T3" fmla="*/ 120 h 120"/>
                  <a:gd name="T4" fmla="*/ 159 w 234"/>
                  <a:gd name="T5" fmla="*/ 54 h 120"/>
                  <a:gd name="T6" fmla="*/ 168 w 234"/>
                  <a:gd name="T7" fmla="*/ 89 h 120"/>
                  <a:gd name="T8" fmla="*/ 220 w 234"/>
                  <a:gd name="T9" fmla="*/ 61 h 120"/>
                  <a:gd name="T10" fmla="*/ 234 w 234"/>
                  <a:gd name="T11" fmla="*/ 16 h 120"/>
                  <a:gd name="T12" fmla="*/ 203 w 234"/>
                  <a:gd name="T13" fmla="*/ 0 h 120"/>
                  <a:gd name="T14" fmla="*/ 114 w 234"/>
                  <a:gd name="T15" fmla="*/ 18 h 120"/>
                  <a:gd name="T16" fmla="*/ 0 w 234"/>
                  <a:gd name="T17" fmla="*/ 9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20">
                    <a:moveTo>
                      <a:pt x="0" y="97"/>
                    </a:moveTo>
                    <a:lnTo>
                      <a:pt x="78" y="120"/>
                    </a:lnTo>
                    <a:lnTo>
                      <a:pt x="159" y="54"/>
                    </a:lnTo>
                    <a:lnTo>
                      <a:pt x="168" y="89"/>
                    </a:lnTo>
                    <a:lnTo>
                      <a:pt x="220" y="61"/>
                    </a:lnTo>
                    <a:lnTo>
                      <a:pt x="234" y="16"/>
                    </a:lnTo>
                    <a:lnTo>
                      <a:pt x="203" y="0"/>
                    </a:lnTo>
                    <a:lnTo>
                      <a:pt x="114" y="18"/>
                    </a:lnTo>
                    <a:lnTo>
                      <a:pt x="0" y="97"/>
                    </a:lnTo>
                    <a:close/>
                  </a:path>
                </a:pathLst>
              </a:custGeom>
              <a:grpFill/>
              <a:ln>
                <a:noFill/>
              </a:ln>
              <a:effectLst/>
              <a:extLst/>
            </p:spPr>
            <p:txBody>
              <a:bodyPr/>
              <a:lstStyle/>
              <a:p>
                <a:pPr>
                  <a:defRPr/>
                </a:pPr>
                <a:endParaRPr lang="en-US">
                  <a:solidFill>
                    <a:srgbClr val="002060"/>
                  </a:solidFill>
                </a:endParaRPr>
              </a:p>
            </p:txBody>
          </p:sp>
          <p:sp>
            <p:nvSpPr>
              <p:cNvPr id="1723877" name="2700266.125331.6254.258.755"/>
              <p:cNvSpPr>
                <a:spLocks/>
              </p:cNvSpPr>
              <p:nvPr/>
            </p:nvSpPr>
            <p:spPr bwMode="auto">
              <a:xfrm>
                <a:off x="1733" y="1318"/>
                <a:ext cx="61" cy="29"/>
              </a:xfrm>
              <a:custGeom>
                <a:avLst/>
                <a:gdLst>
                  <a:gd name="T0" fmla="*/ 0 w 204"/>
                  <a:gd name="T1" fmla="*/ 0 h 99"/>
                  <a:gd name="T2" fmla="*/ 16 w 204"/>
                  <a:gd name="T3" fmla="*/ 36 h 99"/>
                  <a:gd name="T4" fmla="*/ 18 w 204"/>
                  <a:gd name="T5" fmla="*/ 60 h 99"/>
                  <a:gd name="T6" fmla="*/ 204 w 204"/>
                  <a:gd name="T7" fmla="*/ 99 h 99"/>
                  <a:gd name="T8" fmla="*/ 192 w 204"/>
                  <a:gd name="T9" fmla="*/ 45 h 99"/>
                  <a:gd name="T10" fmla="*/ 105 w 204"/>
                  <a:gd name="T11" fmla="*/ 6 h 99"/>
                  <a:gd name="T12" fmla="*/ 71 w 204"/>
                  <a:gd name="T13" fmla="*/ 0 h 99"/>
                  <a:gd name="T14" fmla="*/ 0 w 204"/>
                  <a:gd name="T15" fmla="*/ 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99">
                    <a:moveTo>
                      <a:pt x="0" y="0"/>
                    </a:moveTo>
                    <a:lnTo>
                      <a:pt x="16" y="36"/>
                    </a:lnTo>
                    <a:lnTo>
                      <a:pt x="18" y="60"/>
                    </a:lnTo>
                    <a:lnTo>
                      <a:pt x="204" y="99"/>
                    </a:lnTo>
                    <a:lnTo>
                      <a:pt x="192" y="45"/>
                    </a:lnTo>
                    <a:lnTo>
                      <a:pt x="105" y="6"/>
                    </a:lnTo>
                    <a:lnTo>
                      <a:pt x="71" y="0"/>
                    </a:lnTo>
                    <a:lnTo>
                      <a:pt x="0" y="0"/>
                    </a:lnTo>
                    <a:close/>
                  </a:path>
                </a:pathLst>
              </a:custGeom>
              <a:grpFill/>
              <a:ln>
                <a:noFill/>
              </a:ln>
              <a:effectLst/>
              <a:extLst/>
            </p:spPr>
            <p:txBody>
              <a:bodyPr/>
              <a:lstStyle/>
              <a:p>
                <a:pPr>
                  <a:defRPr/>
                </a:pPr>
                <a:endParaRPr lang="en-US">
                  <a:solidFill>
                    <a:srgbClr val="002060"/>
                  </a:solidFill>
                </a:endParaRPr>
              </a:p>
            </p:txBody>
          </p:sp>
          <p:sp>
            <p:nvSpPr>
              <p:cNvPr id="1723878" name="2701272.875343.5724.1255"/>
              <p:cNvSpPr>
                <a:spLocks/>
              </p:cNvSpPr>
              <p:nvPr/>
            </p:nvSpPr>
            <p:spPr bwMode="auto">
              <a:xfrm>
                <a:off x="1816" y="1365"/>
                <a:ext cx="170" cy="49"/>
              </a:xfrm>
              <a:custGeom>
                <a:avLst/>
                <a:gdLst>
                  <a:gd name="T0" fmla="*/ 0 w 561"/>
                  <a:gd name="T1" fmla="*/ 22 h 165"/>
                  <a:gd name="T2" fmla="*/ 34 w 561"/>
                  <a:gd name="T3" fmla="*/ 0 h 165"/>
                  <a:gd name="T4" fmla="*/ 267 w 561"/>
                  <a:gd name="T5" fmla="*/ 68 h 165"/>
                  <a:gd name="T6" fmla="*/ 365 w 561"/>
                  <a:gd name="T7" fmla="*/ 112 h 165"/>
                  <a:gd name="T8" fmla="*/ 472 w 561"/>
                  <a:gd name="T9" fmla="*/ 81 h 165"/>
                  <a:gd name="T10" fmla="*/ 561 w 561"/>
                  <a:gd name="T11" fmla="*/ 117 h 165"/>
                  <a:gd name="T12" fmla="*/ 545 w 561"/>
                  <a:gd name="T13" fmla="*/ 165 h 165"/>
                  <a:gd name="T14" fmla="*/ 172 w 561"/>
                  <a:gd name="T15" fmla="*/ 165 h 165"/>
                  <a:gd name="T16" fmla="*/ 65 w 561"/>
                  <a:gd name="T17" fmla="*/ 59 h 165"/>
                  <a:gd name="T18" fmla="*/ 0 w 561"/>
                  <a:gd name="T19" fmla="*/ 2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 h="165">
                    <a:moveTo>
                      <a:pt x="0" y="22"/>
                    </a:moveTo>
                    <a:lnTo>
                      <a:pt x="34" y="0"/>
                    </a:lnTo>
                    <a:lnTo>
                      <a:pt x="267" y="68"/>
                    </a:lnTo>
                    <a:lnTo>
                      <a:pt x="365" y="112"/>
                    </a:lnTo>
                    <a:lnTo>
                      <a:pt x="472" y="81"/>
                    </a:lnTo>
                    <a:lnTo>
                      <a:pt x="561" y="117"/>
                    </a:lnTo>
                    <a:lnTo>
                      <a:pt x="545" y="165"/>
                    </a:lnTo>
                    <a:lnTo>
                      <a:pt x="172" y="165"/>
                    </a:lnTo>
                    <a:lnTo>
                      <a:pt x="65" y="59"/>
                    </a:lnTo>
                    <a:lnTo>
                      <a:pt x="0" y="22"/>
                    </a:lnTo>
                    <a:close/>
                  </a:path>
                </a:pathLst>
              </a:custGeom>
              <a:grpFill/>
              <a:ln>
                <a:noFill/>
              </a:ln>
              <a:effectLst/>
              <a:extLst/>
            </p:spPr>
            <p:txBody>
              <a:bodyPr/>
              <a:lstStyle/>
              <a:p>
                <a:pPr>
                  <a:defRPr/>
                </a:pPr>
                <a:endParaRPr lang="en-US">
                  <a:solidFill>
                    <a:srgbClr val="002060"/>
                  </a:solidFill>
                </a:endParaRPr>
              </a:p>
            </p:txBody>
          </p:sp>
          <p:sp>
            <p:nvSpPr>
              <p:cNvPr id="1723879" name="2702253.75350.521.7542.755"/>
              <p:cNvSpPr>
                <a:spLocks/>
              </p:cNvSpPr>
              <p:nvPr/>
            </p:nvSpPr>
            <p:spPr bwMode="auto">
              <a:xfrm>
                <a:off x="1866" y="1231"/>
                <a:ext cx="300" cy="152"/>
              </a:xfrm>
              <a:custGeom>
                <a:avLst/>
                <a:gdLst>
                  <a:gd name="T0" fmla="*/ 0 w 994"/>
                  <a:gd name="T1" fmla="*/ 108 h 508"/>
                  <a:gd name="T2" fmla="*/ 86 w 994"/>
                  <a:gd name="T3" fmla="*/ 110 h 508"/>
                  <a:gd name="T4" fmla="*/ 86 w 994"/>
                  <a:gd name="T5" fmla="*/ 170 h 508"/>
                  <a:gd name="T6" fmla="*/ 152 w 994"/>
                  <a:gd name="T7" fmla="*/ 194 h 508"/>
                  <a:gd name="T8" fmla="*/ 463 w 994"/>
                  <a:gd name="T9" fmla="*/ 124 h 508"/>
                  <a:gd name="T10" fmla="*/ 278 w 994"/>
                  <a:gd name="T11" fmla="*/ 213 h 508"/>
                  <a:gd name="T12" fmla="*/ 176 w 994"/>
                  <a:gd name="T13" fmla="*/ 213 h 508"/>
                  <a:gd name="T14" fmla="*/ 176 w 994"/>
                  <a:gd name="T15" fmla="*/ 245 h 508"/>
                  <a:gd name="T16" fmla="*/ 278 w 994"/>
                  <a:gd name="T17" fmla="*/ 304 h 508"/>
                  <a:gd name="T18" fmla="*/ 338 w 994"/>
                  <a:gd name="T19" fmla="*/ 311 h 508"/>
                  <a:gd name="T20" fmla="*/ 282 w 994"/>
                  <a:gd name="T21" fmla="*/ 326 h 508"/>
                  <a:gd name="T22" fmla="*/ 219 w 994"/>
                  <a:gd name="T23" fmla="*/ 315 h 508"/>
                  <a:gd name="T24" fmla="*/ 166 w 994"/>
                  <a:gd name="T25" fmla="*/ 329 h 508"/>
                  <a:gd name="T26" fmla="*/ 145 w 994"/>
                  <a:gd name="T27" fmla="*/ 374 h 508"/>
                  <a:gd name="T28" fmla="*/ 201 w 994"/>
                  <a:gd name="T29" fmla="*/ 384 h 508"/>
                  <a:gd name="T30" fmla="*/ 115 w 994"/>
                  <a:gd name="T31" fmla="*/ 396 h 508"/>
                  <a:gd name="T32" fmla="*/ 166 w 994"/>
                  <a:gd name="T33" fmla="*/ 438 h 508"/>
                  <a:gd name="T34" fmla="*/ 82 w 994"/>
                  <a:gd name="T35" fmla="*/ 462 h 508"/>
                  <a:gd name="T36" fmla="*/ 91 w 994"/>
                  <a:gd name="T37" fmla="*/ 491 h 508"/>
                  <a:gd name="T38" fmla="*/ 167 w 994"/>
                  <a:gd name="T39" fmla="*/ 480 h 508"/>
                  <a:gd name="T40" fmla="*/ 208 w 994"/>
                  <a:gd name="T41" fmla="*/ 504 h 508"/>
                  <a:gd name="T42" fmla="*/ 217 w 994"/>
                  <a:gd name="T43" fmla="*/ 482 h 508"/>
                  <a:gd name="T44" fmla="*/ 352 w 994"/>
                  <a:gd name="T45" fmla="*/ 508 h 508"/>
                  <a:gd name="T46" fmla="*/ 435 w 994"/>
                  <a:gd name="T47" fmla="*/ 485 h 508"/>
                  <a:gd name="T48" fmla="*/ 463 w 994"/>
                  <a:gd name="T49" fmla="*/ 406 h 508"/>
                  <a:gd name="T50" fmla="*/ 443 w 994"/>
                  <a:gd name="T51" fmla="*/ 383 h 508"/>
                  <a:gd name="T52" fmla="*/ 516 w 994"/>
                  <a:gd name="T53" fmla="*/ 384 h 508"/>
                  <a:gd name="T54" fmla="*/ 562 w 994"/>
                  <a:gd name="T55" fmla="*/ 339 h 508"/>
                  <a:gd name="T56" fmla="*/ 461 w 994"/>
                  <a:gd name="T57" fmla="*/ 315 h 508"/>
                  <a:gd name="T58" fmla="*/ 596 w 994"/>
                  <a:gd name="T59" fmla="*/ 272 h 508"/>
                  <a:gd name="T60" fmla="*/ 560 w 994"/>
                  <a:gd name="T61" fmla="*/ 248 h 508"/>
                  <a:gd name="T62" fmla="*/ 656 w 994"/>
                  <a:gd name="T63" fmla="*/ 258 h 508"/>
                  <a:gd name="T64" fmla="*/ 721 w 994"/>
                  <a:gd name="T65" fmla="*/ 209 h 508"/>
                  <a:gd name="T66" fmla="*/ 888 w 994"/>
                  <a:gd name="T67" fmla="*/ 127 h 508"/>
                  <a:gd name="T68" fmla="*/ 704 w 994"/>
                  <a:gd name="T69" fmla="*/ 155 h 508"/>
                  <a:gd name="T70" fmla="*/ 811 w 994"/>
                  <a:gd name="T71" fmla="*/ 121 h 508"/>
                  <a:gd name="T72" fmla="*/ 731 w 994"/>
                  <a:gd name="T73" fmla="*/ 105 h 508"/>
                  <a:gd name="T74" fmla="*/ 844 w 994"/>
                  <a:gd name="T75" fmla="*/ 108 h 508"/>
                  <a:gd name="T76" fmla="*/ 994 w 994"/>
                  <a:gd name="T77" fmla="*/ 66 h 508"/>
                  <a:gd name="T78" fmla="*/ 915 w 994"/>
                  <a:gd name="T79" fmla="*/ 13 h 508"/>
                  <a:gd name="T80" fmla="*/ 744 w 994"/>
                  <a:gd name="T81" fmla="*/ 31 h 508"/>
                  <a:gd name="T82" fmla="*/ 819 w 994"/>
                  <a:gd name="T83" fmla="*/ 7 h 508"/>
                  <a:gd name="T84" fmla="*/ 447 w 994"/>
                  <a:gd name="T85" fmla="*/ 0 h 508"/>
                  <a:gd name="T86" fmla="*/ 360 w 994"/>
                  <a:gd name="T87" fmla="*/ 7 h 508"/>
                  <a:gd name="T88" fmla="*/ 275 w 994"/>
                  <a:gd name="T89" fmla="*/ 48 h 508"/>
                  <a:gd name="T90" fmla="*/ 191 w 994"/>
                  <a:gd name="T91" fmla="*/ 45 h 508"/>
                  <a:gd name="T92" fmla="*/ 150 w 994"/>
                  <a:gd name="T93" fmla="*/ 69 h 508"/>
                  <a:gd name="T94" fmla="*/ 109 w 994"/>
                  <a:gd name="T95" fmla="*/ 74 h 508"/>
                  <a:gd name="T96" fmla="*/ 0 w 994"/>
                  <a:gd name="T97" fmla="*/ 108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4" h="508">
                    <a:moveTo>
                      <a:pt x="0" y="108"/>
                    </a:moveTo>
                    <a:lnTo>
                      <a:pt x="86" y="110"/>
                    </a:lnTo>
                    <a:lnTo>
                      <a:pt x="86" y="170"/>
                    </a:lnTo>
                    <a:lnTo>
                      <a:pt x="152" y="194"/>
                    </a:lnTo>
                    <a:lnTo>
                      <a:pt x="463" y="124"/>
                    </a:lnTo>
                    <a:lnTo>
                      <a:pt x="278" y="213"/>
                    </a:lnTo>
                    <a:lnTo>
                      <a:pt x="176" y="213"/>
                    </a:lnTo>
                    <a:lnTo>
                      <a:pt x="176" y="245"/>
                    </a:lnTo>
                    <a:lnTo>
                      <a:pt x="278" y="304"/>
                    </a:lnTo>
                    <a:lnTo>
                      <a:pt x="338" y="311"/>
                    </a:lnTo>
                    <a:lnTo>
                      <a:pt x="282" y="326"/>
                    </a:lnTo>
                    <a:lnTo>
                      <a:pt x="219" y="315"/>
                    </a:lnTo>
                    <a:lnTo>
                      <a:pt x="166" y="329"/>
                    </a:lnTo>
                    <a:lnTo>
                      <a:pt x="145" y="374"/>
                    </a:lnTo>
                    <a:lnTo>
                      <a:pt x="201" y="384"/>
                    </a:lnTo>
                    <a:lnTo>
                      <a:pt x="115" y="396"/>
                    </a:lnTo>
                    <a:lnTo>
                      <a:pt x="166" y="438"/>
                    </a:lnTo>
                    <a:lnTo>
                      <a:pt x="82" y="462"/>
                    </a:lnTo>
                    <a:lnTo>
                      <a:pt x="91" y="491"/>
                    </a:lnTo>
                    <a:lnTo>
                      <a:pt x="167" y="480"/>
                    </a:lnTo>
                    <a:lnTo>
                      <a:pt x="208" y="504"/>
                    </a:lnTo>
                    <a:lnTo>
                      <a:pt x="217" y="482"/>
                    </a:lnTo>
                    <a:lnTo>
                      <a:pt x="352" y="508"/>
                    </a:lnTo>
                    <a:lnTo>
                      <a:pt x="435" y="485"/>
                    </a:lnTo>
                    <a:lnTo>
                      <a:pt x="463" y="406"/>
                    </a:lnTo>
                    <a:lnTo>
                      <a:pt x="443" y="383"/>
                    </a:lnTo>
                    <a:lnTo>
                      <a:pt x="516" y="384"/>
                    </a:lnTo>
                    <a:lnTo>
                      <a:pt x="562" y="339"/>
                    </a:lnTo>
                    <a:lnTo>
                      <a:pt x="461" y="315"/>
                    </a:lnTo>
                    <a:lnTo>
                      <a:pt x="596" y="272"/>
                    </a:lnTo>
                    <a:lnTo>
                      <a:pt x="560" y="248"/>
                    </a:lnTo>
                    <a:lnTo>
                      <a:pt x="656" y="258"/>
                    </a:lnTo>
                    <a:lnTo>
                      <a:pt x="721" y="209"/>
                    </a:lnTo>
                    <a:lnTo>
                      <a:pt x="888" y="127"/>
                    </a:lnTo>
                    <a:lnTo>
                      <a:pt x="704" y="155"/>
                    </a:lnTo>
                    <a:lnTo>
                      <a:pt x="811" y="121"/>
                    </a:lnTo>
                    <a:lnTo>
                      <a:pt x="731" y="105"/>
                    </a:lnTo>
                    <a:lnTo>
                      <a:pt x="844" y="108"/>
                    </a:lnTo>
                    <a:lnTo>
                      <a:pt x="994" y="66"/>
                    </a:lnTo>
                    <a:lnTo>
                      <a:pt x="915" y="13"/>
                    </a:lnTo>
                    <a:lnTo>
                      <a:pt x="744" y="31"/>
                    </a:lnTo>
                    <a:lnTo>
                      <a:pt x="819" y="7"/>
                    </a:lnTo>
                    <a:lnTo>
                      <a:pt x="447" y="0"/>
                    </a:lnTo>
                    <a:lnTo>
                      <a:pt x="360" y="7"/>
                    </a:lnTo>
                    <a:lnTo>
                      <a:pt x="275" y="48"/>
                    </a:lnTo>
                    <a:lnTo>
                      <a:pt x="191" y="45"/>
                    </a:lnTo>
                    <a:lnTo>
                      <a:pt x="150" y="69"/>
                    </a:lnTo>
                    <a:lnTo>
                      <a:pt x="109" y="74"/>
                    </a:lnTo>
                    <a:lnTo>
                      <a:pt x="0" y="108"/>
                    </a:lnTo>
                    <a:close/>
                  </a:path>
                </a:pathLst>
              </a:custGeom>
              <a:grpFill/>
              <a:ln>
                <a:noFill/>
              </a:ln>
              <a:effectLst/>
              <a:extLst/>
            </p:spPr>
            <p:txBody>
              <a:bodyPr/>
              <a:lstStyle/>
              <a:p>
                <a:pPr>
                  <a:defRPr/>
                </a:pPr>
                <a:endParaRPr lang="en-US">
                  <a:solidFill>
                    <a:srgbClr val="002060"/>
                  </a:solidFill>
                </a:endParaRPr>
              </a:p>
            </p:txBody>
          </p:sp>
          <p:sp>
            <p:nvSpPr>
              <p:cNvPr id="1723880" name="2703260.375344.59.37515.6255"/>
              <p:cNvSpPr>
                <a:spLocks/>
              </p:cNvSpPr>
              <p:nvPr/>
            </p:nvSpPr>
            <p:spPr bwMode="auto">
              <a:xfrm>
                <a:off x="1823" y="1277"/>
                <a:ext cx="110" cy="66"/>
              </a:xfrm>
              <a:custGeom>
                <a:avLst/>
                <a:gdLst>
                  <a:gd name="T0" fmla="*/ 0 w 364"/>
                  <a:gd name="T1" fmla="*/ 56 h 222"/>
                  <a:gd name="T2" fmla="*/ 89 w 364"/>
                  <a:gd name="T3" fmla="*/ 44 h 222"/>
                  <a:gd name="T4" fmla="*/ 43 w 364"/>
                  <a:gd name="T5" fmla="*/ 13 h 222"/>
                  <a:gd name="T6" fmla="*/ 158 w 364"/>
                  <a:gd name="T7" fmla="*/ 0 h 222"/>
                  <a:gd name="T8" fmla="*/ 182 w 364"/>
                  <a:gd name="T9" fmla="*/ 44 h 222"/>
                  <a:gd name="T10" fmla="*/ 280 w 364"/>
                  <a:gd name="T11" fmla="*/ 56 h 222"/>
                  <a:gd name="T12" fmla="*/ 280 w 364"/>
                  <a:gd name="T13" fmla="*/ 114 h 222"/>
                  <a:gd name="T14" fmla="*/ 341 w 364"/>
                  <a:gd name="T15" fmla="*/ 111 h 222"/>
                  <a:gd name="T16" fmla="*/ 364 w 364"/>
                  <a:gd name="T17" fmla="*/ 139 h 222"/>
                  <a:gd name="T18" fmla="*/ 263 w 364"/>
                  <a:gd name="T19" fmla="*/ 151 h 222"/>
                  <a:gd name="T20" fmla="*/ 245 w 364"/>
                  <a:gd name="T21" fmla="*/ 222 h 222"/>
                  <a:gd name="T22" fmla="*/ 140 w 364"/>
                  <a:gd name="T23" fmla="*/ 217 h 222"/>
                  <a:gd name="T24" fmla="*/ 80 w 364"/>
                  <a:gd name="T25" fmla="*/ 157 h 222"/>
                  <a:gd name="T26" fmla="*/ 199 w 364"/>
                  <a:gd name="T27" fmla="*/ 136 h 222"/>
                  <a:gd name="T28" fmla="*/ 56 w 364"/>
                  <a:gd name="T29" fmla="*/ 139 h 222"/>
                  <a:gd name="T30" fmla="*/ 0 w 364"/>
                  <a:gd name="T31" fmla="*/ 5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4" h="222">
                    <a:moveTo>
                      <a:pt x="0" y="56"/>
                    </a:moveTo>
                    <a:lnTo>
                      <a:pt x="89" y="44"/>
                    </a:lnTo>
                    <a:lnTo>
                      <a:pt x="43" y="13"/>
                    </a:lnTo>
                    <a:lnTo>
                      <a:pt x="158" y="0"/>
                    </a:lnTo>
                    <a:lnTo>
                      <a:pt x="182" y="44"/>
                    </a:lnTo>
                    <a:lnTo>
                      <a:pt x="280" y="56"/>
                    </a:lnTo>
                    <a:lnTo>
                      <a:pt x="280" y="114"/>
                    </a:lnTo>
                    <a:lnTo>
                      <a:pt x="341" y="111"/>
                    </a:lnTo>
                    <a:lnTo>
                      <a:pt x="364" y="139"/>
                    </a:lnTo>
                    <a:lnTo>
                      <a:pt x="263" y="151"/>
                    </a:lnTo>
                    <a:lnTo>
                      <a:pt x="245" y="222"/>
                    </a:lnTo>
                    <a:lnTo>
                      <a:pt x="140" y="217"/>
                    </a:lnTo>
                    <a:lnTo>
                      <a:pt x="80" y="157"/>
                    </a:lnTo>
                    <a:lnTo>
                      <a:pt x="199" y="136"/>
                    </a:lnTo>
                    <a:lnTo>
                      <a:pt x="56" y="139"/>
                    </a:lnTo>
                    <a:lnTo>
                      <a:pt x="0" y="56"/>
                    </a:lnTo>
                    <a:close/>
                  </a:path>
                </a:pathLst>
              </a:custGeom>
              <a:grpFill/>
              <a:ln>
                <a:noFill/>
              </a:ln>
              <a:effectLst/>
              <a:extLst/>
            </p:spPr>
            <p:txBody>
              <a:bodyPr/>
              <a:lstStyle/>
              <a:p>
                <a:pPr>
                  <a:defRPr/>
                </a:pPr>
                <a:endParaRPr lang="en-US">
                  <a:solidFill>
                    <a:srgbClr val="002060"/>
                  </a:solidFill>
                </a:endParaRPr>
              </a:p>
            </p:txBody>
          </p:sp>
          <p:sp>
            <p:nvSpPr>
              <p:cNvPr id="1723881" name="2704282.125353.12528.875405"/>
              <p:cNvSpPr>
                <a:spLocks/>
              </p:cNvSpPr>
              <p:nvPr/>
            </p:nvSpPr>
            <p:spPr bwMode="auto">
              <a:xfrm>
                <a:off x="1884" y="1430"/>
                <a:ext cx="282" cy="204"/>
              </a:xfrm>
              <a:custGeom>
                <a:avLst/>
                <a:gdLst>
                  <a:gd name="T0" fmla="*/ 0 w 932"/>
                  <a:gd name="T1" fmla="*/ 147 h 670"/>
                  <a:gd name="T2" fmla="*/ 6 w 932"/>
                  <a:gd name="T3" fmla="*/ 74 h 670"/>
                  <a:gd name="T4" fmla="*/ 110 w 932"/>
                  <a:gd name="T5" fmla="*/ 0 h 670"/>
                  <a:gd name="T6" fmla="*/ 165 w 932"/>
                  <a:gd name="T7" fmla="*/ 5 h 670"/>
                  <a:gd name="T8" fmla="*/ 118 w 932"/>
                  <a:gd name="T9" fmla="*/ 90 h 670"/>
                  <a:gd name="T10" fmla="*/ 159 w 932"/>
                  <a:gd name="T11" fmla="*/ 136 h 670"/>
                  <a:gd name="T12" fmla="*/ 170 w 932"/>
                  <a:gd name="T13" fmla="*/ 89 h 670"/>
                  <a:gd name="T14" fmla="*/ 206 w 932"/>
                  <a:gd name="T15" fmla="*/ 30 h 670"/>
                  <a:gd name="T16" fmla="*/ 277 w 932"/>
                  <a:gd name="T17" fmla="*/ 3 h 670"/>
                  <a:gd name="T18" fmla="*/ 297 w 932"/>
                  <a:gd name="T19" fmla="*/ 116 h 670"/>
                  <a:gd name="T20" fmla="*/ 402 w 932"/>
                  <a:gd name="T21" fmla="*/ 65 h 670"/>
                  <a:gd name="T22" fmla="*/ 480 w 932"/>
                  <a:gd name="T23" fmla="*/ 81 h 670"/>
                  <a:gd name="T24" fmla="*/ 512 w 932"/>
                  <a:gd name="T25" fmla="*/ 116 h 670"/>
                  <a:gd name="T26" fmla="*/ 546 w 932"/>
                  <a:gd name="T27" fmla="*/ 156 h 670"/>
                  <a:gd name="T28" fmla="*/ 571 w 932"/>
                  <a:gd name="T29" fmla="*/ 132 h 670"/>
                  <a:gd name="T30" fmla="*/ 633 w 932"/>
                  <a:gd name="T31" fmla="*/ 166 h 670"/>
                  <a:gd name="T32" fmla="*/ 639 w 932"/>
                  <a:gd name="T33" fmla="*/ 203 h 670"/>
                  <a:gd name="T34" fmla="*/ 713 w 932"/>
                  <a:gd name="T35" fmla="*/ 213 h 670"/>
                  <a:gd name="T36" fmla="*/ 746 w 932"/>
                  <a:gd name="T37" fmla="*/ 237 h 670"/>
                  <a:gd name="T38" fmla="*/ 691 w 932"/>
                  <a:gd name="T39" fmla="*/ 259 h 670"/>
                  <a:gd name="T40" fmla="*/ 768 w 932"/>
                  <a:gd name="T41" fmla="*/ 271 h 670"/>
                  <a:gd name="T42" fmla="*/ 707 w 932"/>
                  <a:gd name="T43" fmla="*/ 313 h 670"/>
                  <a:gd name="T44" fmla="*/ 783 w 932"/>
                  <a:gd name="T45" fmla="*/ 349 h 670"/>
                  <a:gd name="T46" fmla="*/ 818 w 932"/>
                  <a:gd name="T47" fmla="*/ 343 h 670"/>
                  <a:gd name="T48" fmla="*/ 932 w 932"/>
                  <a:gd name="T49" fmla="*/ 420 h 670"/>
                  <a:gd name="T50" fmla="*/ 866 w 932"/>
                  <a:gd name="T51" fmla="*/ 471 h 670"/>
                  <a:gd name="T52" fmla="*/ 862 w 932"/>
                  <a:gd name="T53" fmla="*/ 513 h 670"/>
                  <a:gd name="T54" fmla="*/ 754 w 932"/>
                  <a:gd name="T55" fmla="*/ 424 h 670"/>
                  <a:gd name="T56" fmla="*/ 715 w 932"/>
                  <a:gd name="T57" fmla="*/ 433 h 670"/>
                  <a:gd name="T58" fmla="*/ 762 w 932"/>
                  <a:gd name="T59" fmla="*/ 518 h 670"/>
                  <a:gd name="T60" fmla="*/ 818 w 932"/>
                  <a:gd name="T61" fmla="*/ 530 h 670"/>
                  <a:gd name="T62" fmla="*/ 821 w 932"/>
                  <a:gd name="T63" fmla="*/ 638 h 670"/>
                  <a:gd name="T64" fmla="*/ 688 w 932"/>
                  <a:gd name="T65" fmla="*/ 578 h 670"/>
                  <a:gd name="T66" fmla="*/ 783 w 932"/>
                  <a:gd name="T67" fmla="*/ 670 h 670"/>
                  <a:gd name="T68" fmla="*/ 612 w 932"/>
                  <a:gd name="T69" fmla="*/ 612 h 670"/>
                  <a:gd name="T70" fmla="*/ 501 w 932"/>
                  <a:gd name="T71" fmla="*/ 536 h 670"/>
                  <a:gd name="T72" fmla="*/ 431 w 932"/>
                  <a:gd name="T73" fmla="*/ 552 h 670"/>
                  <a:gd name="T74" fmla="*/ 413 w 932"/>
                  <a:gd name="T75" fmla="*/ 485 h 670"/>
                  <a:gd name="T76" fmla="*/ 536 w 932"/>
                  <a:gd name="T77" fmla="*/ 485 h 670"/>
                  <a:gd name="T78" fmla="*/ 508 w 932"/>
                  <a:gd name="T79" fmla="*/ 445 h 670"/>
                  <a:gd name="T80" fmla="*/ 577 w 932"/>
                  <a:gd name="T81" fmla="*/ 386 h 670"/>
                  <a:gd name="T82" fmla="*/ 528 w 932"/>
                  <a:gd name="T83" fmla="*/ 307 h 670"/>
                  <a:gd name="T84" fmla="*/ 433 w 932"/>
                  <a:gd name="T85" fmla="*/ 311 h 670"/>
                  <a:gd name="T86" fmla="*/ 431 w 932"/>
                  <a:gd name="T87" fmla="*/ 288 h 670"/>
                  <a:gd name="T88" fmla="*/ 464 w 932"/>
                  <a:gd name="T89" fmla="*/ 271 h 670"/>
                  <a:gd name="T90" fmla="*/ 404 w 932"/>
                  <a:gd name="T91" fmla="*/ 241 h 670"/>
                  <a:gd name="T92" fmla="*/ 351 w 932"/>
                  <a:gd name="T93" fmla="*/ 208 h 670"/>
                  <a:gd name="T94" fmla="*/ 364 w 932"/>
                  <a:gd name="T95" fmla="*/ 239 h 670"/>
                  <a:gd name="T96" fmla="*/ 297 w 932"/>
                  <a:gd name="T97" fmla="*/ 245 h 670"/>
                  <a:gd name="T98" fmla="*/ 58 w 932"/>
                  <a:gd name="T99" fmla="*/ 213 h 670"/>
                  <a:gd name="T100" fmla="*/ 18 w 932"/>
                  <a:gd name="T101" fmla="*/ 165 h 670"/>
                  <a:gd name="T102" fmla="*/ 91 w 932"/>
                  <a:gd name="T103" fmla="*/ 170 h 670"/>
                  <a:gd name="T104" fmla="*/ 0 w 932"/>
                  <a:gd name="T105" fmla="*/ 147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32" h="670">
                    <a:moveTo>
                      <a:pt x="0" y="147"/>
                    </a:moveTo>
                    <a:lnTo>
                      <a:pt x="6" y="74"/>
                    </a:lnTo>
                    <a:lnTo>
                      <a:pt x="110" y="0"/>
                    </a:lnTo>
                    <a:lnTo>
                      <a:pt x="165" y="5"/>
                    </a:lnTo>
                    <a:lnTo>
                      <a:pt x="118" y="90"/>
                    </a:lnTo>
                    <a:lnTo>
                      <a:pt x="159" y="136"/>
                    </a:lnTo>
                    <a:lnTo>
                      <a:pt x="170" y="89"/>
                    </a:lnTo>
                    <a:lnTo>
                      <a:pt x="206" y="30"/>
                    </a:lnTo>
                    <a:lnTo>
                      <a:pt x="277" y="3"/>
                    </a:lnTo>
                    <a:lnTo>
                      <a:pt x="297" y="116"/>
                    </a:lnTo>
                    <a:lnTo>
                      <a:pt x="402" y="65"/>
                    </a:lnTo>
                    <a:lnTo>
                      <a:pt x="480" y="81"/>
                    </a:lnTo>
                    <a:lnTo>
                      <a:pt x="512" y="116"/>
                    </a:lnTo>
                    <a:lnTo>
                      <a:pt x="546" y="156"/>
                    </a:lnTo>
                    <a:lnTo>
                      <a:pt x="571" y="132"/>
                    </a:lnTo>
                    <a:lnTo>
                      <a:pt x="633" y="166"/>
                    </a:lnTo>
                    <a:lnTo>
                      <a:pt x="639" y="203"/>
                    </a:lnTo>
                    <a:lnTo>
                      <a:pt x="713" y="213"/>
                    </a:lnTo>
                    <a:lnTo>
                      <a:pt x="746" y="237"/>
                    </a:lnTo>
                    <a:lnTo>
                      <a:pt x="691" y="259"/>
                    </a:lnTo>
                    <a:lnTo>
                      <a:pt x="768" y="271"/>
                    </a:lnTo>
                    <a:lnTo>
                      <a:pt x="707" y="313"/>
                    </a:lnTo>
                    <a:lnTo>
                      <a:pt x="783" y="349"/>
                    </a:lnTo>
                    <a:lnTo>
                      <a:pt x="818" y="343"/>
                    </a:lnTo>
                    <a:lnTo>
                      <a:pt x="932" y="420"/>
                    </a:lnTo>
                    <a:lnTo>
                      <a:pt x="866" y="471"/>
                    </a:lnTo>
                    <a:lnTo>
                      <a:pt x="862" y="513"/>
                    </a:lnTo>
                    <a:lnTo>
                      <a:pt x="754" y="424"/>
                    </a:lnTo>
                    <a:lnTo>
                      <a:pt x="715" y="433"/>
                    </a:lnTo>
                    <a:lnTo>
                      <a:pt x="762" y="518"/>
                    </a:lnTo>
                    <a:lnTo>
                      <a:pt x="818" y="530"/>
                    </a:lnTo>
                    <a:lnTo>
                      <a:pt x="821" y="638"/>
                    </a:lnTo>
                    <a:lnTo>
                      <a:pt x="688" y="578"/>
                    </a:lnTo>
                    <a:lnTo>
                      <a:pt x="783" y="670"/>
                    </a:lnTo>
                    <a:lnTo>
                      <a:pt x="612" y="612"/>
                    </a:lnTo>
                    <a:lnTo>
                      <a:pt x="501" y="536"/>
                    </a:lnTo>
                    <a:lnTo>
                      <a:pt x="431" y="552"/>
                    </a:lnTo>
                    <a:lnTo>
                      <a:pt x="413" y="485"/>
                    </a:lnTo>
                    <a:lnTo>
                      <a:pt x="536" y="485"/>
                    </a:lnTo>
                    <a:lnTo>
                      <a:pt x="508" y="445"/>
                    </a:lnTo>
                    <a:lnTo>
                      <a:pt x="577" y="386"/>
                    </a:lnTo>
                    <a:lnTo>
                      <a:pt x="528" y="307"/>
                    </a:lnTo>
                    <a:lnTo>
                      <a:pt x="433" y="311"/>
                    </a:lnTo>
                    <a:lnTo>
                      <a:pt x="431" y="288"/>
                    </a:lnTo>
                    <a:lnTo>
                      <a:pt x="464" y="271"/>
                    </a:lnTo>
                    <a:lnTo>
                      <a:pt x="404" y="241"/>
                    </a:lnTo>
                    <a:lnTo>
                      <a:pt x="351" y="208"/>
                    </a:lnTo>
                    <a:lnTo>
                      <a:pt x="364" y="239"/>
                    </a:lnTo>
                    <a:lnTo>
                      <a:pt x="297" y="245"/>
                    </a:lnTo>
                    <a:lnTo>
                      <a:pt x="58" y="213"/>
                    </a:lnTo>
                    <a:lnTo>
                      <a:pt x="18" y="165"/>
                    </a:lnTo>
                    <a:lnTo>
                      <a:pt x="91" y="170"/>
                    </a:lnTo>
                    <a:lnTo>
                      <a:pt x="0" y="147"/>
                    </a:lnTo>
                    <a:close/>
                  </a:path>
                </a:pathLst>
              </a:custGeom>
              <a:grpFill/>
              <a:ln>
                <a:noFill/>
              </a:ln>
              <a:effectLst/>
              <a:extLst/>
            </p:spPr>
            <p:txBody>
              <a:bodyPr/>
              <a:lstStyle/>
              <a:p>
                <a:pPr>
                  <a:defRPr/>
                </a:pPr>
                <a:endParaRPr lang="en-US">
                  <a:solidFill>
                    <a:srgbClr val="002060"/>
                  </a:solidFill>
                </a:endParaRPr>
              </a:p>
            </p:txBody>
          </p:sp>
          <p:sp>
            <p:nvSpPr>
              <p:cNvPr id="1723882" name="20327270.25355.62549.6255"/>
              <p:cNvSpPr>
                <a:spLocks/>
              </p:cNvSpPr>
              <p:nvPr/>
            </p:nvSpPr>
            <p:spPr bwMode="auto">
              <a:xfrm>
                <a:off x="1860" y="1811"/>
                <a:ext cx="73" cy="30"/>
              </a:xfrm>
              <a:custGeom>
                <a:avLst/>
                <a:gdLst>
                  <a:gd name="T0" fmla="*/ 112 w 213"/>
                  <a:gd name="T1" fmla="*/ 0 h 91"/>
                  <a:gd name="T2" fmla="*/ 140 w 213"/>
                  <a:gd name="T3" fmla="*/ 7 h 91"/>
                  <a:gd name="T4" fmla="*/ 159 w 213"/>
                  <a:gd name="T5" fmla="*/ 9 h 91"/>
                  <a:gd name="T6" fmla="*/ 201 w 213"/>
                  <a:gd name="T7" fmla="*/ 36 h 91"/>
                  <a:gd name="T8" fmla="*/ 213 w 213"/>
                  <a:gd name="T9" fmla="*/ 91 h 91"/>
                  <a:gd name="T10" fmla="*/ 100 w 213"/>
                  <a:gd name="T11" fmla="*/ 81 h 91"/>
                  <a:gd name="T12" fmla="*/ 51 w 213"/>
                  <a:gd name="T13" fmla="*/ 85 h 91"/>
                  <a:gd name="T14" fmla="*/ 0 w 213"/>
                  <a:gd name="T15" fmla="*/ 85 h 91"/>
                  <a:gd name="T16" fmla="*/ 112 w 213"/>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 h="91">
                    <a:moveTo>
                      <a:pt x="112" y="0"/>
                    </a:moveTo>
                    <a:lnTo>
                      <a:pt x="140" y="7"/>
                    </a:lnTo>
                    <a:lnTo>
                      <a:pt x="159" y="9"/>
                    </a:lnTo>
                    <a:lnTo>
                      <a:pt x="201" y="36"/>
                    </a:lnTo>
                    <a:lnTo>
                      <a:pt x="213" y="91"/>
                    </a:lnTo>
                    <a:lnTo>
                      <a:pt x="100" y="81"/>
                    </a:lnTo>
                    <a:lnTo>
                      <a:pt x="51" y="85"/>
                    </a:lnTo>
                    <a:lnTo>
                      <a:pt x="0" y="85"/>
                    </a:lnTo>
                    <a:lnTo>
                      <a:pt x="112" y="0"/>
                    </a:lnTo>
                    <a:close/>
                  </a:path>
                </a:pathLst>
              </a:custGeom>
              <a:grpFill/>
              <a:ln>
                <a:noFill/>
              </a:ln>
              <a:extLst/>
            </p:spPr>
            <p:txBody>
              <a:bodyPr/>
              <a:lstStyle/>
              <a:p>
                <a:pPr>
                  <a:defRPr/>
                </a:pPr>
                <a:endParaRPr lang="en-US">
                  <a:solidFill>
                    <a:srgbClr val="002060"/>
                  </a:solidFill>
                </a:endParaRPr>
              </a:p>
            </p:txBody>
          </p:sp>
          <p:sp>
            <p:nvSpPr>
              <p:cNvPr id="1723883" name="20328274.25360.8757.37510.55"/>
              <p:cNvSpPr>
                <a:spLocks/>
              </p:cNvSpPr>
              <p:nvPr/>
            </p:nvSpPr>
            <p:spPr bwMode="auto">
              <a:xfrm>
                <a:off x="1900" y="1841"/>
                <a:ext cx="80" cy="57"/>
              </a:xfrm>
              <a:custGeom>
                <a:avLst/>
                <a:gdLst>
                  <a:gd name="T0" fmla="*/ 8 w 234"/>
                  <a:gd name="T1" fmla="*/ 164 h 164"/>
                  <a:gd name="T2" fmla="*/ 0 w 234"/>
                  <a:gd name="T3" fmla="*/ 116 h 164"/>
                  <a:gd name="T4" fmla="*/ 2 w 234"/>
                  <a:gd name="T5" fmla="*/ 60 h 164"/>
                  <a:gd name="T6" fmla="*/ 35 w 234"/>
                  <a:gd name="T7" fmla="*/ 24 h 164"/>
                  <a:gd name="T8" fmla="*/ 112 w 234"/>
                  <a:gd name="T9" fmla="*/ 19 h 164"/>
                  <a:gd name="T10" fmla="*/ 100 w 234"/>
                  <a:gd name="T11" fmla="*/ 0 h 164"/>
                  <a:gd name="T12" fmla="*/ 202 w 234"/>
                  <a:gd name="T13" fmla="*/ 20 h 164"/>
                  <a:gd name="T14" fmla="*/ 234 w 234"/>
                  <a:gd name="T15" fmla="*/ 60 h 164"/>
                  <a:gd name="T16" fmla="*/ 198 w 234"/>
                  <a:gd name="T17" fmla="*/ 67 h 164"/>
                  <a:gd name="T18" fmla="*/ 179 w 234"/>
                  <a:gd name="T19" fmla="*/ 44 h 164"/>
                  <a:gd name="T20" fmla="*/ 175 w 234"/>
                  <a:gd name="T21" fmla="*/ 111 h 164"/>
                  <a:gd name="T22" fmla="*/ 156 w 234"/>
                  <a:gd name="T23" fmla="*/ 120 h 164"/>
                  <a:gd name="T24" fmla="*/ 142 w 234"/>
                  <a:gd name="T25" fmla="*/ 87 h 164"/>
                  <a:gd name="T26" fmla="*/ 114 w 234"/>
                  <a:gd name="T27" fmla="*/ 99 h 164"/>
                  <a:gd name="T28" fmla="*/ 126 w 234"/>
                  <a:gd name="T29" fmla="*/ 46 h 164"/>
                  <a:gd name="T30" fmla="*/ 83 w 234"/>
                  <a:gd name="T31" fmla="*/ 31 h 164"/>
                  <a:gd name="T32" fmla="*/ 47 w 234"/>
                  <a:gd name="T33" fmla="*/ 64 h 164"/>
                  <a:gd name="T34" fmla="*/ 34 w 234"/>
                  <a:gd name="T35" fmla="*/ 161 h 164"/>
                  <a:gd name="T36" fmla="*/ 8 w 234"/>
                  <a:gd name="T37"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 h="164">
                    <a:moveTo>
                      <a:pt x="8" y="164"/>
                    </a:moveTo>
                    <a:lnTo>
                      <a:pt x="0" y="116"/>
                    </a:lnTo>
                    <a:lnTo>
                      <a:pt x="2" y="60"/>
                    </a:lnTo>
                    <a:lnTo>
                      <a:pt x="35" y="24"/>
                    </a:lnTo>
                    <a:lnTo>
                      <a:pt x="112" y="19"/>
                    </a:lnTo>
                    <a:lnTo>
                      <a:pt x="100" y="0"/>
                    </a:lnTo>
                    <a:lnTo>
                      <a:pt x="202" y="20"/>
                    </a:lnTo>
                    <a:lnTo>
                      <a:pt x="234" y="60"/>
                    </a:lnTo>
                    <a:lnTo>
                      <a:pt x="198" y="67"/>
                    </a:lnTo>
                    <a:lnTo>
                      <a:pt x="179" y="44"/>
                    </a:lnTo>
                    <a:lnTo>
                      <a:pt x="175" y="111"/>
                    </a:lnTo>
                    <a:lnTo>
                      <a:pt x="156" y="120"/>
                    </a:lnTo>
                    <a:lnTo>
                      <a:pt x="142" y="87"/>
                    </a:lnTo>
                    <a:lnTo>
                      <a:pt x="114" y="99"/>
                    </a:lnTo>
                    <a:lnTo>
                      <a:pt x="126" y="46"/>
                    </a:lnTo>
                    <a:lnTo>
                      <a:pt x="83" y="31"/>
                    </a:lnTo>
                    <a:lnTo>
                      <a:pt x="47" y="64"/>
                    </a:lnTo>
                    <a:lnTo>
                      <a:pt x="34" y="161"/>
                    </a:lnTo>
                    <a:lnTo>
                      <a:pt x="8" y="164"/>
                    </a:lnTo>
                    <a:close/>
                  </a:path>
                </a:pathLst>
              </a:custGeom>
              <a:grpFill/>
              <a:ln>
                <a:noFill/>
              </a:ln>
              <a:extLst/>
            </p:spPr>
            <p:txBody>
              <a:bodyPr/>
              <a:lstStyle/>
              <a:p>
                <a:pPr>
                  <a:defRPr/>
                </a:pPr>
                <a:endParaRPr lang="en-US">
                  <a:solidFill>
                    <a:srgbClr val="002060"/>
                  </a:solidFill>
                </a:endParaRPr>
              </a:p>
            </p:txBody>
          </p:sp>
          <p:sp>
            <p:nvSpPr>
              <p:cNvPr id="1723884" name="2032928036725.55"/>
              <p:cNvSpPr>
                <a:spLocks/>
              </p:cNvSpPr>
              <p:nvPr/>
            </p:nvSpPr>
            <p:spPr bwMode="auto">
              <a:xfrm>
                <a:off x="1947" y="1886"/>
                <a:ext cx="42" cy="15"/>
              </a:xfrm>
              <a:custGeom>
                <a:avLst/>
                <a:gdLst>
                  <a:gd name="T0" fmla="*/ 2 w 122"/>
                  <a:gd name="T1" fmla="*/ 43 h 43"/>
                  <a:gd name="T2" fmla="*/ 0 w 122"/>
                  <a:gd name="T3" fmla="*/ 27 h 43"/>
                  <a:gd name="T4" fmla="*/ 122 w 122"/>
                  <a:gd name="T5" fmla="*/ 0 h 43"/>
                  <a:gd name="T6" fmla="*/ 39 w 122"/>
                  <a:gd name="T7" fmla="*/ 43 h 43"/>
                  <a:gd name="T8" fmla="*/ 2 w 122"/>
                  <a:gd name="T9" fmla="*/ 43 h 43"/>
                </a:gdLst>
                <a:ahLst/>
                <a:cxnLst>
                  <a:cxn ang="0">
                    <a:pos x="T0" y="T1"/>
                  </a:cxn>
                  <a:cxn ang="0">
                    <a:pos x="T2" y="T3"/>
                  </a:cxn>
                  <a:cxn ang="0">
                    <a:pos x="T4" y="T5"/>
                  </a:cxn>
                  <a:cxn ang="0">
                    <a:pos x="T6" y="T7"/>
                  </a:cxn>
                  <a:cxn ang="0">
                    <a:pos x="T8" y="T9"/>
                  </a:cxn>
                </a:cxnLst>
                <a:rect l="0" t="0" r="r" b="b"/>
                <a:pathLst>
                  <a:path w="122" h="43">
                    <a:moveTo>
                      <a:pt x="2" y="43"/>
                    </a:moveTo>
                    <a:lnTo>
                      <a:pt x="0" y="27"/>
                    </a:lnTo>
                    <a:lnTo>
                      <a:pt x="122" y="0"/>
                    </a:lnTo>
                    <a:lnTo>
                      <a:pt x="39" y="43"/>
                    </a:lnTo>
                    <a:lnTo>
                      <a:pt x="2" y="43"/>
                    </a:lnTo>
                    <a:close/>
                  </a:path>
                </a:pathLst>
              </a:custGeom>
              <a:grpFill/>
              <a:ln>
                <a:noFill/>
              </a:ln>
              <a:extLst/>
            </p:spPr>
            <p:txBody>
              <a:bodyPr/>
              <a:lstStyle/>
              <a:p>
                <a:pPr>
                  <a:defRPr/>
                </a:pPr>
                <a:endParaRPr lang="en-US">
                  <a:solidFill>
                    <a:srgbClr val="002060"/>
                  </a:solidFill>
                </a:endParaRPr>
              </a:p>
            </p:txBody>
          </p:sp>
          <p:sp>
            <p:nvSpPr>
              <p:cNvPr id="1723885" name="20330277.5371.2525.255"/>
              <p:cNvSpPr>
                <a:spLocks/>
              </p:cNvSpPr>
              <p:nvPr/>
            </p:nvSpPr>
            <p:spPr bwMode="auto">
              <a:xfrm>
                <a:off x="1979" y="1867"/>
                <a:ext cx="40" cy="15"/>
              </a:xfrm>
              <a:custGeom>
                <a:avLst/>
                <a:gdLst>
                  <a:gd name="T0" fmla="*/ 102 w 116"/>
                  <a:gd name="T1" fmla="*/ 32 h 44"/>
                  <a:gd name="T2" fmla="*/ 21 w 116"/>
                  <a:gd name="T3" fmla="*/ 44 h 44"/>
                  <a:gd name="T4" fmla="*/ 0 w 116"/>
                  <a:gd name="T5" fmla="*/ 43 h 44"/>
                  <a:gd name="T6" fmla="*/ 19 w 116"/>
                  <a:gd name="T7" fmla="*/ 26 h 44"/>
                  <a:gd name="T8" fmla="*/ 116 w 116"/>
                  <a:gd name="T9" fmla="*/ 0 h 44"/>
                  <a:gd name="T10" fmla="*/ 102 w 116"/>
                  <a:gd name="T11" fmla="*/ 32 h 44"/>
                </a:gdLst>
                <a:ahLst/>
                <a:cxnLst>
                  <a:cxn ang="0">
                    <a:pos x="T0" y="T1"/>
                  </a:cxn>
                  <a:cxn ang="0">
                    <a:pos x="T2" y="T3"/>
                  </a:cxn>
                  <a:cxn ang="0">
                    <a:pos x="T4" y="T5"/>
                  </a:cxn>
                  <a:cxn ang="0">
                    <a:pos x="T6" y="T7"/>
                  </a:cxn>
                  <a:cxn ang="0">
                    <a:pos x="T8" y="T9"/>
                  </a:cxn>
                  <a:cxn ang="0">
                    <a:pos x="T10" y="T11"/>
                  </a:cxn>
                </a:cxnLst>
                <a:rect l="0" t="0" r="r" b="b"/>
                <a:pathLst>
                  <a:path w="116" h="44">
                    <a:moveTo>
                      <a:pt x="102" y="32"/>
                    </a:moveTo>
                    <a:lnTo>
                      <a:pt x="21" y="44"/>
                    </a:lnTo>
                    <a:lnTo>
                      <a:pt x="0" y="43"/>
                    </a:lnTo>
                    <a:lnTo>
                      <a:pt x="19" y="26"/>
                    </a:lnTo>
                    <a:lnTo>
                      <a:pt x="116" y="0"/>
                    </a:lnTo>
                    <a:lnTo>
                      <a:pt x="102" y="32"/>
                    </a:lnTo>
                    <a:close/>
                  </a:path>
                </a:pathLst>
              </a:custGeom>
              <a:grpFill/>
              <a:ln>
                <a:noFill/>
              </a:ln>
              <a:extLst/>
            </p:spPr>
            <p:txBody>
              <a:bodyPr/>
              <a:lstStyle/>
              <a:p>
                <a:pPr>
                  <a:defRPr/>
                </a:pPr>
                <a:endParaRPr lang="en-US">
                  <a:solidFill>
                    <a:srgbClr val="002060"/>
                  </a:solidFill>
                </a:endParaRPr>
              </a:p>
            </p:txBody>
          </p:sp>
        </p:grpSp>
        <p:sp>
          <p:nvSpPr>
            <p:cNvPr id="1723886" name="Oval 494"/>
            <p:cNvSpPr>
              <a:spLocks noChangeArrowheads="1"/>
            </p:cNvSpPr>
            <p:nvPr/>
          </p:nvSpPr>
          <p:spPr bwMode="auto">
            <a:xfrm>
              <a:off x="655322" y="2751137"/>
              <a:ext cx="1203448" cy="1089023"/>
            </a:xfrm>
            <a:prstGeom prst="ellipse">
              <a:avLst/>
            </a:prstGeom>
            <a:solidFill>
              <a:srgbClr val="FB140E">
                <a:alpha val="50000"/>
              </a:srgbClr>
            </a:solidFill>
            <a:ln w="19050" algn="ctr">
              <a:solidFill>
                <a:schemeClr val="accent3"/>
              </a:solidFill>
              <a:prstDash val="sysDot"/>
              <a:round/>
              <a:headEnd/>
              <a:tailEnd/>
            </a:ln>
            <a:effectLst/>
            <a:extLst/>
          </p:spPr>
          <p:txBody>
            <a:bodyPr wrap="none" anchor="ctr"/>
            <a:lstStyle/>
            <a:p>
              <a:pPr eaLnBrk="0" hangingPunct="0">
                <a:defRPr/>
              </a:pPr>
              <a:endParaRPr lang="ko-KR" altLang="en-US" sz="1200">
                <a:solidFill>
                  <a:srgbClr val="002060"/>
                </a:solidFill>
                <a:ea typeface="MS PGothic" pitchFamily="34" charset="-128"/>
              </a:endParaRPr>
            </a:p>
          </p:txBody>
        </p:sp>
        <p:sp>
          <p:nvSpPr>
            <p:cNvPr id="65550" name="Text Box 495"/>
            <p:cNvSpPr txBox="1">
              <a:spLocks noChangeArrowheads="1"/>
            </p:cNvSpPr>
            <p:nvPr/>
          </p:nvSpPr>
          <p:spPr bwMode="auto">
            <a:xfrm>
              <a:off x="916267" y="2755192"/>
              <a:ext cx="377813" cy="246221"/>
            </a:xfrm>
            <a:prstGeom prst="rect">
              <a:avLst/>
            </a:prstGeom>
            <a:solidFill>
              <a:schemeClr val="bg1"/>
            </a:solidFill>
            <a:ln w="6350" algn="ctr">
              <a:solidFill>
                <a:srgbClr val="FB140E"/>
              </a:solidFill>
              <a:miter lim="800000"/>
              <a:headEnd/>
              <a:tailEnd/>
            </a:ln>
          </p:spPr>
          <p:txBody>
            <a:bodyPr lIns="45720" rIns="45720" anchor="ctr">
              <a:spAutoFit/>
            </a:bodyPr>
            <a:lstStyle/>
            <a:p>
              <a:pPr algn="ctr" eaLnBrk="0" hangingPunct="0"/>
              <a:r>
                <a:rPr lang="en-US" altLang="ko-KR" sz="1000">
                  <a:solidFill>
                    <a:srgbClr val="002060"/>
                  </a:solidFill>
                  <a:ea typeface="MS PGothic" pitchFamily="34" charset="-128"/>
                </a:rPr>
                <a:t>EU</a:t>
              </a:r>
            </a:p>
          </p:txBody>
        </p:sp>
        <p:sp>
          <p:nvSpPr>
            <p:cNvPr id="65551" name="Oval 498"/>
            <p:cNvSpPr>
              <a:spLocks noChangeArrowheads="1"/>
            </p:cNvSpPr>
            <p:nvPr/>
          </p:nvSpPr>
          <p:spPr bwMode="auto">
            <a:xfrm>
              <a:off x="1285777" y="3039248"/>
              <a:ext cx="543886" cy="517079"/>
            </a:xfrm>
            <a:prstGeom prst="ellipse">
              <a:avLst/>
            </a:prstGeom>
            <a:solidFill>
              <a:srgbClr val="FB140E">
                <a:alpha val="50195"/>
              </a:srgbClr>
            </a:solidFill>
            <a:ln w="19050" algn="ctr">
              <a:solidFill>
                <a:schemeClr val="hlink"/>
              </a:solidFill>
              <a:prstDash val="sysDot"/>
              <a:round/>
              <a:headEnd/>
              <a:tailEnd/>
            </a:ln>
          </p:spPr>
          <p:txBody>
            <a:bodyPr wrap="none" anchor="ctr"/>
            <a:lstStyle/>
            <a:p>
              <a:pPr eaLnBrk="0" hangingPunct="0"/>
              <a:endParaRPr lang="ko-KR" altLang="en-US" sz="1200">
                <a:solidFill>
                  <a:srgbClr val="002060"/>
                </a:solidFill>
                <a:ea typeface="MS PGothic" pitchFamily="34" charset="-128"/>
              </a:endParaRPr>
            </a:p>
          </p:txBody>
        </p:sp>
        <p:sp>
          <p:nvSpPr>
            <p:cNvPr id="65552" name="Text Box 499"/>
            <p:cNvSpPr txBox="1">
              <a:spLocks noChangeArrowheads="1"/>
            </p:cNvSpPr>
            <p:nvPr/>
          </p:nvSpPr>
          <p:spPr bwMode="auto">
            <a:xfrm>
              <a:off x="596578" y="3228661"/>
              <a:ext cx="620695" cy="246221"/>
            </a:xfrm>
            <a:prstGeom prst="rect">
              <a:avLst/>
            </a:prstGeom>
            <a:solidFill>
              <a:schemeClr val="bg1"/>
            </a:solidFill>
            <a:ln w="6350" algn="ctr">
              <a:solidFill>
                <a:srgbClr val="FB140E"/>
              </a:solidFill>
              <a:miter lim="800000"/>
              <a:headEnd/>
              <a:tailEnd/>
            </a:ln>
          </p:spPr>
          <p:txBody>
            <a:bodyPr lIns="45720" rIns="45720" anchor="ctr">
              <a:spAutoFit/>
            </a:bodyPr>
            <a:lstStyle/>
            <a:p>
              <a:pPr algn="ctr" eaLnBrk="0" hangingPunct="0"/>
              <a:r>
                <a:rPr lang="en-US" altLang="ko-KR" sz="1000">
                  <a:solidFill>
                    <a:srgbClr val="002060"/>
                  </a:solidFill>
                  <a:ea typeface="MS PGothic" pitchFamily="34" charset="-128"/>
                </a:rPr>
                <a:t>EFTA</a:t>
              </a:r>
            </a:p>
          </p:txBody>
        </p:sp>
        <p:sp>
          <p:nvSpPr>
            <p:cNvPr id="1723892" name="Oval 500"/>
            <p:cNvSpPr>
              <a:spLocks noChangeArrowheads="1"/>
            </p:cNvSpPr>
            <p:nvPr/>
          </p:nvSpPr>
          <p:spPr bwMode="auto">
            <a:xfrm>
              <a:off x="1646023" y="3397247"/>
              <a:ext cx="338171" cy="331787"/>
            </a:xfrm>
            <a:prstGeom prst="ellipse">
              <a:avLst/>
            </a:prstGeom>
            <a:solidFill>
              <a:srgbClr val="FB140E">
                <a:alpha val="50000"/>
              </a:srgbClr>
            </a:solidFill>
            <a:ln w="19050" algn="ctr">
              <a:solidFill>
                <a:schemeClr val="accent3"/>
              </a:solidFill>
              <a:prstDash val="sysDot"/>
              <a:round/>
              <a:headEnd/>
              <a:tailEnd/>
            </a:ln>
            <a:effectLst/>
            <a:extLst/>
          </p:spPr>
          <p:txBody>
            <a:bodyPr wrap="none" anchor="ctr"/>
            <a:lstStyle/>
            <a:p>
              <a:pPr eaLnBrk="0" hangingPunct="0">
                <a:defRPr/>
              </a:pPr>
              <a:endParaRPr lang="ko-KR" altLang="en-US" sz="1200">
                <a:solidFill>
                  <a:srgbClr val="002060"/>
                </a:solidFill>
                <a:ea typeface="MS PGothic" pitchFamily="34" charset="-128"/>
              </a:endParaRPr>
            </a:p>
          </p:txBody>
        </p:sp>
        <p:sp>
          <p:nvSpPr>
            <p:cNvPr id="65554" name="Oval 503"/>
            <p:cNvSpPr>
              <a:spLocks noChangeArrowheads="1"/>
            </p:cNvSpPr>
            <p:nvPr/>
          </p:nvSpPr>
          <p:spPr bwMode="auto">
            <a:xfrm>
              <a:off x="2910368" y="3880919"/>
              <a:ext cx="1542796" cy="778734"/>
            </a:xfrm>
            <a:prstGeom prst="ellipse">
              <a:avLst/>
            </a:prstGeom>
            <a:solidFill>
              <a:srgbClr val="FB140E">
                <a:alpha val="50195"/>
              </a:srgbClr>
            </a:solidFill>
            <a:ln w="19050" algn="ctr">
              <a:solidFill>
                <a:schemeClr val="hlink"/>
              </a:solidFill>
              <a:prstDash val="sysDot"/>
              <a:round/>
              <a:headEnd/>
              <a:tailEnd/>
            </a:ln>
          </p:spPr>
          <p:txBody>
            <a:bodyPr wrap="none" anchor="ctr"/>
            <a:lstStyle/>
            <a:p>
              <a:pPr eaLnBrk="0" hangingPunct="0"/>
              <a:endParaRPr lang="ko-KR" altLang="en-US" sz="1200">
                <a:solidFill>
                  <a:srgbClr val="002060"/>
                </a:solidFill>
                <a:ea typeface="MS PGothic" pitchFamily="34" charset="-128"/>
              </a:endParaRPr>
            </a:p>
          </p:txBody>
        </p:sp>
        <p:sp>
          <p:nvSpPr>
            <p:cNvPr id="65555" name="Oval 504"/>
            <p:cNvSpPr>
              <a:spLocks noChangeArrowheads="1"/>
            </p:cNvSpPr>
            <p:nvPr/>
          </p:nvSpPr>
          <p:spPr bwMode="auto">
            <a:xfrm>
              <a:off x="2965187" y="4333423"/>
              <a:ext cx="421408" cy="409095"/>
            </a:xfrm>
            <a:prstGeom prst="ellipse">
              <a:avLst/>
            </a:prstGeom>
            <a:solidFill>
              <a:srgbClr val="FB140E">
                <a:alpha val="50195"/>
              </a:srgbClr>
            </a:solidFill>
            <a:ln w="19050" algn="ctr">
              <a:solidFill>
                <a:schemeClr val="hlink"/>
              </a:solidFill>
              <a:prstDash val="sysDot"/>
              <a:round/>
              <a:headEnd/>
              <a:tailEnd/>
            </a:ln>
          </p:spPr>
          <p:txBody>
            <a:bodyPr wrap="none" anchor="ctr"/>
            <a:lstStyle/>
            <a:p>
              <a:pPr eaLnBrk="0" hangingPunct="0"/>
              <a:endParaRPr lang="ko-KR" altLang="en-US" sz="1200">
                <a:solidFill>
                  <a:srgbClr val="002060"/>
                </a:solidFill>
                <a:ea typeface="MS PGothic" pitchFamily="34" charset="-128"/>
              </a:endParaRPr>
            </a:p>
          </p:txBody>
        </p:sp>
        <p:sp>
          <p:nvSpPr>
            <p:cNvPr id="65556" name="Text Box 508"/>
            <p:cNvSpPr txBox="1">
              <a:spLocks noChangeArrowheads="1"/>
            </p:cNvSpPr>
            <p:nvPr/>
          </p:nvSpPr>
          <p:spPr bwMode="auto">
            <a:xfrm>
              <a:off x="996928" y="3608684"/>
              <a:ext cx="736945" cy="246221"/>
            </a:xfrm>
            <a:prstGeom prst="rect">
              <a:avLst/>
            </a:prstGeom>
            <a:solidFill>
              <a:schemeClr val="bg1"/>
            </a:solidFill>
            <a:ln w="6350" algn="ctr">
              <a:solidFill>
                <a:srgbClr val="FB140E"/>
              </a:solidFill>
              <a:miter lim="800000"/>
              <a:headEnd/>
              <a:tailEnd/>
            </a:ln>
          </p:spPr>
          <p:txBody>
            <a:bodyPr lIns="45720" rIns="45720" anchor="ctr">
              <a:spAutoFit/>
            </a:bodyPr>
            <a:lstStyle/>
            <a:p>
              <a:pPr algn="ctr" eaLnBrk="0" hangingPunct="0"/>
              <a:r>
                <a:rPr lang="en-US" altLang="ko-KR" sz="1000">
                  <a:solidFill>
                    <a:srgbClr val="002060"/>
                  </a:solidFill>
                  <a:ea typeface="MS PGothic" pitchFamily="34" charset="-128"/>
                </a:rPr>
                <a:t>Turkey</a:t>
              </a:r>
            </a:p>
          </p:txBody>
        </p:sp>
        <p:sp>
          <p:nvSpPr>
            <p:cNvPr id="1723910" name="Oval 518"/>
            <p:cNvSpPr>
              <a:spLocks noChangeArrowheads="1"/>
            </p:cNvSpPr>
            <p:nvPr/>
          </p:nvSpPr>
          <p:spPr bwMode="auto">
            <a:xfrm>
              <a:off x="6515381" y="2963861"/>
              <a:ext cx="990701" cy="828673"/>
            </a:xfrm>
            <a:prstGeom prst="ellipse">
              <a:avLst/>
            </a:prstGeom>
            <a:solidFill>
              <a:srgbClr val="FB140E">
                <a:alpha val="50000"/>
              </a:srgbClr>
            </a:solidFill>
            <a:ln w="19050" algn="ctr">
              <a:solidFill>
                <a:schemeClr val="accent3"/>
              </a:solidFill>
              <a:prstDash val="sysDot"/>
              <a:round/>
              <a:headEnd/>
              <a:tailEnd/>
            </a:ln>
            <a:effectLst/>
            <a:extLst/>
          </p:spPr>
          <p:txBody>
            <a:bodyPr wrap="none" anchor="ctr"/>
            <a:lstStyle/>
            <a:p>
              <a:pPr eaLnBrk="0" hangingPunct="0">
                <a:defRPr/>
              </a:pPr>
              <a:endParaRPr lang="ko-KR" altLang="en-US" sz="1200">
                <a:solidFill>
                  <a:srgbClr val="002060"/>
                </a:solidFill>
                <a:ea typeface="MS PGothic" pitchFamily="34" charset="-128"/>
              </a:endParaRPr>
            </a:p>
          </p:txBody>
        </p:sp>
        <p:sp>
          <p:nvSpPr>
            <p:cNvPr id="1723912" name="Oval 520"/>
            <p:cNvSpPr>
              <a:spLocks noChangeArrowheads="1"/>
            </p:cNvSpPr>
            <p:nvPr/>
          </p:nvSpPr>
          <p:spPr bwMode="auto">
            <a:xfrm>
              <a:off x="7336203" y="4395784"/>
              <a:ext cx="341347" cy="331786"/>
            </a:xfrm>
            <a:prstGeom prst="ellipse">
              <a:avLst/>
            </a:prstGeom>
            <a:solidFill>
              <a:srgbClr val="FB140E">
                <a:alpha val="50000"/>
              </a:srgbClr>
            </a:solidFill>
            <a:ln w="19050" algn="ctr">
              <a:solidFill>
                <a:schemeClr val="accent3"/>
              </a:solidFill>
              <a:prstDash val="sysDot"/>
              <a:round/>
              <a:headEnd/>
              <a:tailEnd/>
            </a:ln>
            <a:effectLst/>
            <a:extLst/>
          </p:spPr>
          <p:txBody>
            <a:bodyPr wrap="none" anchor="ctr"/>
            <a:lstStyle/>
            <a:p>
              <a:pPr eaLnBrk="0" hangingPunct="0">
                <a:defRPr/>
              </a:pPr>
              <a:endParaRPr lang="ko-KR" altLang="en-US" sz="1200">
                <a:solidFill>
                  <a:srgbClr val="002060"/>
                </a:solidFill>
                <a:ea typeface="MS PGothic" pitchFamily="34" charset="-128"/>
              </a:endParaRPr>
            </a:p>
          </p:txBody>
        </p:sp>
        <p:sp>
          <p:nvSpPr>
            <p:cNvPr id="65559" name="Oval 524"/>
            <p:cNvSpPr>
              <a:spLocks noChangeArrowheads="1"/>
            </p:cNvSpPr>
            <p:nvPr/>
          </p:nvSpPr>
          <p:spPr bwMode="auto">
            <a:xfrm>
              <a:off x="7372492" y="4886684"/>
              <a:ext cx="265715" cy="255426"/>
            </a:xfrm>
            <a:prstGeom prst="ellipse">
              <a:avLst/>
            </a:prstGeom>
            <a:solidFill>
              <a:srgbClr val="FB140E">
                <a:alpha val="50195"/>
              </a:srgbClr>
            </a:solidFill>
            <a:ln w="19050" algn="ctr">
              <a:solidFill>
                <a:schemeClr val="hlink"/>
              </a:solidFill>
              <a:prstDash val="sysDot"/>
              <a:round/>
              <a:headEnd/>
              <a:tailEnd/>
            </a:ln>
          </p:spPr>
          <p:txBody>
            <a:bodyPr wrap="none" anchor="ctr"/>
            <a:lstStyle/>
            <a:p>
              <a:pPr eaLnBrk="0" hangingPunct="0"/>
              <a:endParaRPr lang="ko-KR" altLang="en-US" sz="1200">
                <a:solidFill>
                  <a:srgbClr val="002060"/>
                </a:solidFill>
                <a:ea typeface="MS PGothic" pitchFamily="34" charset="-128"/>
              </a:endParaRPr>
            </a:p>
          </p:txBody>
        </p:sp>
        <p:sp>
          <p:nvSpPr>
            <p:cNvPr id="65560" name="Text Box 526"/>
            <p:cNvSpPr txBox="1">
              <a:spLocks noChangeArrowheads="1"/>
            </p:cNvSpPr>
            <p:nvPr/>
          </p:nvSpPr>
          <p:spPr bwMode="auto">
            <a:xfrm>
              <a:off x="7000905" y="2909944"/>
              <a:ext cx="614466" cy="246221"/>
            </a:xfrm>
            <a:prstGeom prst="rect">
              <a:avLst/>
            </a:prstGeom>
            <a:solidFill>
              <a:schemeClr val="bg1"/>
            </a:solidFill>
            <a:ln w="6350" algn="ctr">
              <a:solidFill>
                <a:srgbClr val="FB140E"/>
              </a:solidFill>
              <a:miter lim="800000"/>
              <a:headEnd/>
              <a:tailEnd/>
            </a:ln>
          </p:spPr>
          <p:txBody>
            <a:bodyPr lIns="45720" rIns="45720" anchor="ctr">
              <a:spAutoFit/>
            </a:bodyPr>
            <a:lstStyle/>
            <a:p>
              <a:pPr algn="ctr" eaLnBrk="0" hangingPunct="0"/>
              <a:r>
                <a:rPr lang="en-US" altLang="ko-KR" sz="1000">
                  <a:solidFill>
                    <a:srgbClr val="002060"/>
                  </a:solidFill>
                  <a:ea typeface="MS PGothic" pitchFamily="34" charset="-128"/>
                </a:rPr>
                <a:t>USA</a:t>
              </a:r>
            </a:p>
          </p:txBody>
        </p:sp>
        <p:sp>
          <p:nvSpPr>
            <p:cNvPr id="65561" name="Freeform 530"/>
            <p:cNvSpPr>
              <a:spLocks/>
            </p:cNvSpPr>
            <p:nvPr/>
          </p:nvSpPr>
          <p:spPr bwMode="blackWhite">
            <a:xfrm>
              <a:off x="3271576" y="3620902"/>
              <a:ext cx="372422" cy="980834"/>
            </a:xfrm>
            <a:custGeom>
              <a:avLst/>
              <a:gdLst>
                <a:gd name="T0" fmla="*/ 2147483647 w 213"/>
                <a:gd name="T1" fmla="*/ 0 h 212"/>
                <a:gd name="T2" fmla="*/ 2147483647 w 213"/>
                <a:gd name="T3" fmla="*/ 2147483647 h 212"/>
                <a:gd name="T4" fmla="*/ 2147483647 w 213"/>
                <a:gd name="T5" fmla="*/ 2147483647 h 212"/>
                <a:gd name="T6" fmla="*/ 0 60000 65536"/>
                <a:gd name="T7" fmla="*/ 0 60000 65536"/>
                <a:gd name="T8" fmla="*/ 0 60000 65536"/>
                <a:gd name="T9" fmla="*/ 0 w 213"/>
                <a:gd name="T10" fmla="*/ 0 h 212"/>
                <a:gd name="T11" fmla="*/ 213 w 213"/>
                <a:gd name="T12" fmla="*/ 212 h 212"/>
              </a:gdLst>
              <a:ahLst/>
              <a:cxnLst>
                <a:cxn ang="T6">
                  <a:pos x="T0" y="T1"/>
                </a:cxn>
                <a:cxn ang="T7">
                  <a:pos x="T2" y="T3"/>
                </a:cxn>
                <a:cxn ang="T8">
                  <a:pos x="T4" y="T5"/>
                </a:cxn>
              </a:cxnLst>
              <a:rect l="T9" t="T10" r="T11" b="T12"/>
              <a:pathLst>
                <a:path w="213" h="212">
                  <a:moveTo>
                    <a:pt x="213" y="0"/>
                  </a:moveTo>
                  <a:cubicBezTo>
                    <a:pt x="139" y="4"/>
                    <a:pt x="66" y="9"/>
                    <a:pt x="33" y="44"/>
                  </a:cubicBezTo>
                  <a:cubicBezTo>
                    <a:pt x="0" y="79"/>
                    <a:pt x="6" y="145"/>
                    <a:pt x="13" y="212"/>
                  </a:cubicBezTo>
                </a:path>
              </a:pathLst>
            </a:custGeom>
            <a:noFill/>
            <a:ln w="12700">
              <a:solidFill>
                <a:srgbClr val="800080"/>
              </a:solidFill>
              <a:round/>
              <a:headEnd/>
              <a:tailEnd type="oval" w="sm" len="sm"/>
            </a:ln>
          </p:spPr>
          <p:txBody>
            <a:bodyPr wrap="none" lIns="0" tIns="0" rIns="0" bIns="0" anchor="ctr" anchorCtr="1"/>
            <a:lstStyle/>
            <a:p>
              <a:endParaRPr lang="en-US" altLang="ko-KR">
                <a:solidFill>
                  <a:srgbClr val="002060"/>
                </a:solidFill>
              </a:endParaRPr>
            </a:p>
          </p:txBody>
        </p:sp>
        <p:sp>
          <p:nvSpPr>
            <p:cNvPr id="65562" name="Freeform 531"/>
            <p:cNvSpPr>
              <a:spLocks/>
            </p:cNvSpPr>
            <p:nvPr/>
          </p:nvSpPr>
          <p:spPr bwMode="blackWhite">
            <a:xfrm>
              <a:off x="2708261" y="3600909"/>
              <a:ext cx="935737" cy="360402"/>
            </a:xfrm>
            <a:custGeom>
              <a:avLst/>
              <a:gdLst>
                <a:gd name="T0" fmla="*/ 2147483647 w 388"/>
                <a:gd name="T1" fmla="*/ 2147483647 h 270"/>
                <a:gd name="T2" fmla="*/ 2147483647 w 388"/>
                <a:gd name="T3" fmla="*/ 2147483647 h 270"/>
                <a:gd name="T4" fmla="*/ 0 w 388"/>
                <a:gd name="T5" fmla="*/ 2147483647 h 270"/>
                <a:gd name="T6" fmla="*/ 0 60000 65536"/>
                <a:gd name="T7" fmla="*/ 0 60000 65536"/>
                <a:gd name="T8" fmla="*/ 0 60000 65536"/>
                <a:gd name="T9" fmla="*/ 0 w 388"/>
                <a:gd name="T10" fmla="*/ 0 h 270"/>
                <a:gd name="T11" fmla="*/ 388 w 388"/>
                <a:gd name="T12" fmla="*/ 270 h 270"/>
              </a:gdLst>
              <a:ahLst/>
              <a:cxnLst>
                <a:cxn ang="T6">
                  <a:pos x="T0" y="T1"/>
                </a:cxn>
                <a:cxn ang="T7">
                  <a:pos x="T2" y="T3"/>
                </a:cxn>
                <a:cxn ang="T8">
                  <a:pos x="T4" y="T5"/>
                </a:cxn>
              </a:cxnLst>
              <a:rect l="T9" t="T10" r="T11" b="T12"/>
              <a:pathLst>
                <a:path w="388" h="270">
                  <a:moveTo>
                    <a:pt x="388" y="18"/>
                  </a:moveTo>
                  <a:cubicBezTo>
                    <a:pt x="304" y="9"/>
                    <a:pt x="221" y="0"/>
                    <a:pt x="156" y="42"/>
                  </a:cubicBezTo>
                  <a:cubicBezTo>
                    <a:pt x="91" y="84"/>
                    <a:pt x="45" y="177"/>
                    <a:pt x="0" y="270"/>
                  </a:cubicBezTo>
                </a:path>
              </a:pathLst>
            </a:custGeom>
            <a:noFill/>
            <a:ln w="12700">
              <a:solidFill>
                <a:srgbClr val="800080"/>
              </a:solidFill>
              <a:round/>
              <a:headEnd/>
              <a:tailEnd type="oval" w="sm" len="sm"/>
            </a:ln>
          </p:spPr>
          <p:txBody>
            <a:bodyPr wrap="none" lIns="0" tIns="0" rIns="0" bIns="0" anchor="ctr" anchorCtr="1"/>
            <a:lstStyle/>
            <a:p>
              <a:endParaRPr lang="en-US" altLang="ko-KR">
                <a:solidFill>
                  <a:srgbClr val="002060"/>
                </a:solidFill>
              </a:endParaRPr>
            </a:p>
          </p:txBody>
        </p:sp>
        <p:sp>
          <p:nvSpPr>
            <p:cNvPr id="65563" name="Freeform 532"/>
            <p:cNvSpPr>
              <a:spLocks/>
            </p:cNvSpPr>
            <p:nvPr/>
          </p:nvSpPr>
          <p:spPr bwMode="blackWhite">
            <a:xfrm>
              <a:off x="3444713" y="3620902"/>
              <a:ext cx="181931" cy="606217"/>
            </a:xfrm>
            <a:custGeom>
              <a:avLst/>
              <a:gdLst>
                <a:gd name="T0" fmla="*/ 2147483647 w 192"/>
                <a:gd name="T1" fmla="*/ 0 h 356"/>
                <a:gd name="T2" fmla="*/ 2147483647 w 192"/>
                <a:gd name="T3" fmla="*/ 2147483647 h 356"/>
                <a:gd name="T4" fmla="*/ 0 w 192"/>
                <a:gd name="T5" fmla="*/ 2147483647 h 356"/>
                <a:gd name="T6" fmla="*/ 0 60000 65536"/>
                <a:gd name="T7" fmla="*/ 0 60000 65536"/>
                <a:gd name="T8" fmla="*/ 0 60000 65536"/>
                <a:gd name="T9" fmla="*/ 0 w 192"/>
                <a:gd name="T10" fmla="*/ 0 h 356"/>
                <a:gd name="T11" fmla="*/ 192 w 192"/>
                <a:gd name="T12" fmla="*/ 356 h 356"/>
              </a:gdLst>
              <a:ahLst/>
              <a:cxnLst>
                <a:cxn ang="T6">
                  <a:pos x="T0" y="T1"/>
                </a:cxn>
                <a:cxn ang="T7">
                  <a:pos x="T2" y="T3"/>
                </a:cxn>
                <a:cxn ang="T8">
                  <a:pos x="T4" y="T5"/>
                </a:cxn>
              </a:cxnLst>
              <a:rect l="T9" t="T10" r="T11" b="T12"/>
              <a:pathLst>
                <a:path w="192" h="356">
                  <a:moveTo>
                    <a:pt x="192" y="0"/>
                  </a:moveTo>
                  <a:cubicBezTo>
                    <a:pt x="132" y="58"/>
                    <a:pt x="72" y="117"/>
                    <a:pt x="40" y="176"/>
                  </a:cubicBezTo>
                  <a:cubicBezTo>
                    <a:pt x="8" y="235"/>
                    <a:pt x="4" y="295"/>
                    <a:pt x="0" y="356"/>
                  </a:cubicBezTo>
                </a:path>
              </a:pathLst>
            </a:custGeom>
            <a:noFill/>
            <a:ln w="12700">
              <a:solidFill>
                <a:srgbClr val="800080"/>
              </a:solidFill>
              <a:round/>
              <a:headEnd/>
              <a:tailEnd type="oval" w="sm" len="sm"/>
            </a:ln>
          </p:spPr>
          <p:txBody>
            <a:bodyPr wrap="none" lIns="0" tIns="0" rIns="0" bIns="0" anchor="ctr" anchorCtr="1"/>
            <a:lstStyle/>
            <a:p>
              <a:endParaRPr lang="en-US" altLang="ko-KR">
                <a:solidFill>
                  <a:srgbClr val="002060"/>
                </a:solidFill>
              </a:endParaRPr>
            </a:p>
          </p:txBody>
        </p:sp>
        <p:sp>
          <p:nvSpPr>
            <p:cNvPr id="65564" name="Freeform 535"/>
            <p:cNvSpPr>
              <a:spLocks/>
            </p:cNvSpPr>
            <p:nvPr/>
          </p:nvSpPr>
          <p:spPr bwMode="blackWhite">
            <a:xfrm flipV="1">
              <a:off x="1858726" y="3583136"/>
              <a:ext cx="1785272" cy="46653"/>
            </a:xfrm>
            <a:custGeom>
              <a:avLst/>
              <a:gdLst>
                <a:gd name="T0" fmla="*/ 2147483647 w 620"/>
                <a:gd name="T1" fmla="*/ 508462092 h 257"/>
                <a:gd name="T2" fmla="*/ 2147483647 w 620"/>
                <a:gd name="T3" fmla="*/ 173463804 h 257"/>
                <a:gd name="T4" fmla="*/ 0 w 620"/>
                <a:gd name="T5" fmla="*/ 1537348862 h 257"/>
                <a:gd name="T6" fmla="*/ 0 60000 65536"/>
                <a:gd name="T7" fmla="*/ 0 60000 65536"/>
                <a:gd name="T8" fmla="*/ 0 60000 65536"/>
                <a:gd name="T9" fmla="*/ 0 w 620"/>
                <a:gd name="T10" fmla="*/ 0 h 257"/>
                <a:gd name="T11" fmla="*/ 620 w 620"/>
                <a:gd name="T12" fmla="*/ 257 h 257"/>
              </a:gdLst>
              <a:ahLst/>
              <a:cxnLst>
                <a:cxn ang="T6">
                  <a:pos x="T0" y="T1"/>
                </a:cxn>
                <a:cxn ang="T7">
                  <a:pos x="T2" y="T3"/>
                </a:cxn>
                <a:cxn ang="T8">
                  <a:pos x="T4" y="T5"/>
                </a:cxn>
              </a:cxnLst>
              <a:rect l="T9" t="T10" r="T11" b="T12"/>
              <a:pathLst>
                <a:path w="620" h="257">
                  <a:moveTo>
                    <a:pt x="620" y="85"/>
                  </a:moveTo>
                  <a:cubicBezTo>
                    <a:pt x="483" y="42"/>
                    <a:pt x="347" y="0"/>
                    <a:pt x="244" y="29"/>
                  </a:cubicBezTo>
                  <a:cubicBezTo>
                    <a:pt x="141" y="58"/>
                    <a:pt x="70" y="157"/>
                    <a:pt x="0" y="257"/>
                  </a:cubicBezTo>
                </a:path>
              </a:pathLst>
            </a:custGeom>
            <a:noFill/>
            <a:ln w="12700">
              <a:solidFill>
                <a:srgbClr val="800080"/>
              </a:solidFill>
              <a:round/>
              <a:headEnd/>
              <a:tailEnd type="oval" w="sm" len="sm"/>
            </a:ln>
          </p:spPr>
          <p:txBody>
            <a:bodyPr wrap="none" lIns="0" tIns="0" rIns="0" bIns="0" anchor="ctr" anchorCtr="1"/>
            <a:lstStyle/>
            <a:p>
              <a:endParaRPr lang="en-US" altLang="ko-KR">
                <a:solidFill>
                  <a:srgbClr val="002060"/>
                </a:solidFill>
              </a:endParaRPr>
            </a:p>
          </p:txBody>
        </p:sp>
        <p:sp>
          <p:nvSpPr>
            <p:cNvPr id="65565" name="Freeform 536"/>
            <p:cNvSpPr>
              <a:spLocks/>
            </p:cNvSpPr>
            <p:nvPr/>
          </p:nvSpPr>
          <p:spPr bwMode="blackWhite">
            <a:xfrm>
              <a:off x="1340209" y="3080823"/>
              <a:ext cx="2303789" cy="540079"/>
            </a:xfrm>
            <a:custGeom>
              <a:avLst/>
              <a:gdLst>
                <a:gd name="T0" fmla="*/ 2147483647 w 976"/>
                <a:gd name="T1" fmla="*/ 2147483647 h 180"/>
                <a:gd name="T2" fmla="*/ 2147483647 w 976"/>
                <a:gd name="T3" fmla="*/ 2147483647 h 180"/>
                <a:gd name="T4" fmla="*/ 0 w 976"/>
                <a:gd name="T5" fmla="*/ 2147483647 h 180"/>
                <a:gd name="T6" fmla="*/ 0 60000 65536"/>
                <a:gd name="T7" fmla="*/ 0 60000 65536"/>
                <a:gd name="T8" fmla="*/ 0 60000 65536"/>
                <a:gd name="T9" fmla="*/ 0 w 976"/>
                <a:gd name="T10" fmla="*/ 0 h 180"/>
                <a:gd name="T11" fmla="*/ 976 w 976"/>
                <a:gd name="T12" fmla="*/ 180 h 180"/>
              </a:gdLst>
              <a:ahLst/>
              <a:cxnLst>
                <a:cxn ang="T6">
                  <a:pos x="T0" y="T1"/>
                </a:cxn>
                <a:cxn ang="T7">
                  <a:pos x="T2" y="T3"/>
                </a:cxn>
                <a:cxn ang="T8">
                  <a:pos x="T4" y="T5"/>
                </a:cxn>
              </a:cxnLst>
              <a:rect l="T9" t="T10" r="T11" b="T12"/>
              <a:pathLst>
                <a:path w="976" h="180">
                  <a:moveTo>
                    <a:pt x="976" y="180"/>
                  </a:moveTo>
                  <a:cubicBezTo>
                    <a:pt x="795" y="106"/>
                    <a:pt x="615" y="32"/>
                    <a:pt x="452" y="16"/>
                  </a:cubicBezTo>
                  <a:cubicBezTo>
                    <a:pt x="289" y="0"/>
                    <a:pt x="73" y="73"/>
                    <a:pt x="0" y="84"/>
                  </a:cubicBezTo>
                </a:path>
              </a:pathLst>
            </a:custGeom>
            <a:noFill/>
            <a:ln w="12700">
              <a:solidFill>
                <a:srgbClr val="800080"/>
              </a:solidFill>
              <a:round/>
              <a:headEnd/>
              <a:tailEnd type="oval" w="sm" len="sm"/>
            </a:ln>
          </p:spPr>
          <p:txBody>
            <a:bodyPr wrap="none" lIns="0" tIns="0" rIns="0" bIns="0" anchor="ctr" anchorCtr="1"/>
            <a:lstStyle/>
            <a:p>
              <a:endParaRPr lang="en-US" altLang="ko-KR">
                <a:solidFill>
                  <a:srgbClr val="002060"/>
                </a:solidFill>
              </a:endParaRPr>
            </a:p>
          </p:txBody>
        </p:sp>
        <p:sp>
          <p:nvSpPr>
            <p:cNvPr id="65566" name="Freeform 538"/>
            <p:cNvSpPr>
              <a:spLocks/>
            </p:cNvSpPr>
            <p:nvPr/>
          </p:nvSpPr>
          <p:spPr bwMode="blackWhite">
            <a:xfrm>
              <a:off x="3626644" y="3299627"/>
              <a:ext cx="3323548" cy="309057"/>
            </a:xfrm>
            <a:custGeom>
              <a:avLst/>
              <a:gdLst>
                <a:gd name="T0" fmla="*/ 0 w 1048"/>
                <a:gd name="T1" fmla="*/ 2147483647 h 187"/>
                <a:gd name="T2" fmla="*/ 2147483647 w 1048"/>
                <a:gd name="T3" fmla="*/ 2147483647 h 187"/>
                <a:gd name="T4" fmla="*/ 2147483647 w 1048"/>
                <a:gd name="T5" fmla="*/ 2147483647 h 187"/>
                <a:gd name="T6" fmla="*/ 0 60000 65536"/>
                <a:gd name="T7" fmla="*/ 0 60000 65536"/>
                <a:gd name="T8" fmla="*/ 0 60000 65536"/>
                <a:gd name="T9" fmla="*/ 0 w 1048"/>
                <a:gd name="T10" fmla="*/ 0 h 187"/>
                <a:gd name="T11" fmla="*/ 1048 w 1048"/>
                <a:gd name="T12" fmla="*/ 187 h 187"/>
              </a:gdLst>
              <a:ahLst/>
              <a:cxnLst>
                <a:cxn ang="T6">
                  <a:pos x="T0" y="T1"/>
                </a:cxn>
                <a:cxn ang="T7">
                  <a:pos x="T2" y="T3"/>
                </a:cxn>
                <a:cxn ang="T8">
                  <a:pos x="T4" y="T5"/>
                </a:cxn>
              </a:cxnLst>
              <a:rect l="T9" t="T10" r="T11" b="T12"/>
              <a:pathLst>
                <a:path w="1048" h="187">
                  <a:moveTo>
                    <a:pt x="0" y="187"/>
                  </a:moveTo>
                  <a:cubicBezTo>
                    <a:pt x="180" y="120"/>
                    <a:pt x="361" y="54"/>
                    <a:pt x="536" y="27"/>
                  </a:cubicBezTo>
                  <a:cubicBezTo>
                    <a:pt x="711" y="0"/>
                    <a:pt x="879" y="11"/>
                    <a:pt x="1048" y="23"/>
                  </a:cubicBezTo>
                </a:path>
              </a:pathLst>
            </a:custGeom>
            <a:noFill/>
            <a:ln w="12700">
              <a:solidFill>
                <a:srgbClr val="800080"/>
              </a:solidFill>
              <a:round/>
              <a:headEnd/>
              <a:tailEnd type="oval" w="sm" len="sm"/>
            </a:ln>
          </p:spPr>
          <p:txBody>
            <a:bodyPr wrap="none" lIns="0" tIns="0" rIns="0" bIns="0" anchor="ctr" anchorCtr="1"/>
            <a:lstStyle/>
            <a:p>
              <a:endParaRPr lang="en-US" altLang="ko-KR">
                <a:solidFill>
                  <a:srgbClr val="002060"/>
                </a:solidFill>
              </a:endParaRPr>
            </a:p>
          </p:txBody>
        </p:sp>
        <p:sp>
          <p:nvSpPr>
            <p:cNvPr id="65567" name="Freeform 540"/>
            <p:cNvSpPr>
              <a:spLocks/>
            </p:cNvSpPr>
            <p:nvPr/>
          </p:nvSpPr>
          <p:spPr bwMode="blackWhite">
            <a:xfrm>
              <a:off x="3626643" y="3614238"/>
              <a:ext cx="3880053" cy="947216"/>
            </a:xfrm>
            <a:custGeom>
              <a:avLst/>
              <a:gdLst>
                <a:gd name="T0" fmla="*/ 0 w 1304"/>
                <a:gd name="T1" fmla="*/ 0 h 500"/>
                <a:gd name="T2" fmla="*/ 2147483647 w 1304"/>
                <a:gd name="T3" fmla="*/ 2147483647 h 500"/>
                <a:gd name="T4" fmla="*/ 2147483647 w 1304"/>
                <a:gd name="T5" fmla="*/ 2147483647 h 500"/>
                <a:gd name="T6" fmla="*/ 0 60000 65536"/>
                <a:gd name="T7" fmla="*/ 0 60000 65536"/>
                <a:gd name="T8" fmla="*/ 0 60000 65536"/>
                <a:gd name="T9" fmla="*/ 0 w 1304"/>
                <a:gd name="T10" fmla="*/ 0 h 500"/>
                <a:gd name="T11" fmla="*/ 1304 w 1304"/>
                <a:gd name="T12" fmla="*/ 500 h 500"/>
              </a:gdLst>
              <a:ahLst/>
              <a:cxnLst>
                <a:cxn ang="T6">
                  <a:pos x="T0" y="T1"/>
                </a:cxn>
                <a:cxn ang="T7">
                  <a:pos x="T2" y="T3"/>
                </a:cxn>
                <a:cxn ang="T8">
                  <a:pos x="T4" y="T5"/>
                </a:cxn>
              </a:cxnLst>
              <a:rect l="T9" t="T10" r="T11" b="T12"/>
              <a:pathLst>
                <a:path w="1304" h="500">
                  <a:moveTo>
                    <a:pt x="0" y="0"/>
                  </a:moveTo>
                  <a:cubicBezTo>
                    <a:pt x="197" y="0"/>
                    <a:pt x="395" y="1"/>
                    <a:pt x="612" y="84"/>
                  </a:cubicBezTo>
                  <a:cubicBezTo>
                    <a:pt x="829" y="167"/>
                    <a:pt x="1066" y="333"/>
                    <a:pt x="1304" y="500"/>
                  </a:cubicBezTo>
                </a:path>
              </a:pathLst>
            </a:custGeom>
            <a:noFill/>
            <a:ln w="12700">
              <a:solidFill>
                <a:srgbClr val="800080"/>
              </a:solidFill>
              <a:round/>
              <a:headEnd/>
              <a:tailEnd type="oval" w="sm" len="sm"/>
            </a:ln>
          </p:spPr>
          <p:txBody>
            <a:bodyPr wrap="none" lIns="0" tIns="0" rIns="0" bIns="0" anchor="ctr" anchorCtr="1"/>
            <a:lstStyle/>
            <a:p>
              <a:endParaRPr lang="en-US" altLang="ko-KR">
                <a:solidFill>
                  <a:srgbClr val="002060"/>
                </a:solidFill>
              </a:endParaRPr>
            </a:p>
          </p:txBody>
        </p:sp>
        <p:sp>
          <p:nvSpPr>
            <p:cNvPr id="65568" name="Freeform 541"/>
            <p:cNvSpPr>
              <a:spLocks/>
            </p:cNvSpPr>
            <p:nvPr/>
          </p:nvSpPr>
          <p:spPr bwMode="blackWhite">
            <a:xfrm>
              <a:off x="3626643" y="3620901"/>
              <a:ext cx="3850653" cy="1387027"/>
            </a:xfrm>
            <a:custGeom>
              <a:avLst/>
              <a:gdLst>
                <a:gd name="T0" fmla="*/ 0 w 1328"/>
                <a:gd name="T1" fmla="*/ 0 h 740"/>
                <a:gd name="T2" fmla="*/ 2147483647 w 1328"/>
                <a:gd name="T3" fmla="*/ 2147483647 h 740"/>
                <a:gd name="T4" fmla="*/ 2147483647 w 1328"/>
                <a:gd name="T5" fmla="*/ 2147483647 h 740"/>
                <a:gd name="T6" fmla="*/ 0 60000 65536"/>
                <a:gd name="T7" fmla="*/ 0 60000 65536"/>
                <a:gd name="T8" fmla="*/ 0 60000 65536"/>
                <a:gd name="T9" fmla="*/ 0 w 1328"/>
                <a:gd name="T10" fmla="*/ 0 h 740"/>
                <a:gd name="T11" fmla="*/ 1328 w 1328"/>
                <a:gd name="T12" fmla="*/ 740 h 740"/>
              </a:gdLst>
              <a:ahLst/>
              <a:cxnLst>
                <a:cxn ang="T6">
                  <a:pos x="T0" y="T1"/>
                </a:cxn>
                <a:cxn ang="T7">
                  <a:pos x="T2" y="T3"/>
                </a:cxn>
                <a:cxn ang="T8">
                  <a:pos x="T4" y="T5"/>
                </a:cxn>
              </a:cxnLst>
              <a:rect l="T9" t="T10" r="T11" b="T12"/>
              <a:pathLst>
                <a:path w="1328" h="740">
                  <a:moveTo>
                    <a:pt x="0" y="0"/>
                  </a:moveTo>
                  <a:cubicBezTo>
                    <a:pt x="287" y="66"/>
                    <a:pt x="575" y="133"/>
                    <a:pt x="796" y="256"/>
                  </a:cubicBezTo>
                  <a:cubicBezTo>
                    <a:pt x="1017" y="379"/>
                    <a:pt x="1172" y="559"/>
                    <a:pt x="1328" y="740"/>
                  </a:cubicBezTo>
                </a:path>
              </a:pathLst>
            </a:custGeom>
            <a:noFill/>
            <a:ln w="12700">
              <a:solidFill>
                <a:srgbClr val="800080"/>
              </a:solidFill>
              <a:round/>
              <a:headEnd/>
              <a:tailEnd type="oval" w="sm" len="sm"/>
            </a:ln>
          </p:spPr>
          <p:txBody>
            <a:bodyPr wrap="none" lIns="0" tIns="0" rIns="0" bIns="0" anchor="ctr" anchorCtr="1"/>
            <a:lstStyle/>
            <a:p>
              <a:endParaRPr lang="en-US" altLang="ko-KR">
                <a:solidFill>
                  <a:srgbClr val="002060"/>
                </a:solidFill>
              </a:endParaRPr>
            </a:p>
          </p:txBody>
        </p:sp>
        <p:sp>
          <p:nvSpPr>
            <p:cNvPr id="65569" name="Rectangle 544"/>
            <p:cNvSpPr>
              <a:spLocks noChangeArrowheads="1"/>
            </p:cNvSpPr>
            <p:nvPr/>
          </p:nvSpPr>
          <p:spPr bwMode="blackWhite">
            <a:xfrm>
              <a:off x="1779841" y="2011363"/>
              <a:ext cx="514823" cy="398712"/>
            </a:xfrm>
            <a:prstGeom prst="rect">
              <a:avLst/>
            </a:prstGeom>
            <a:solidFill>
              <a:schemeClr val="bg1"/>
            </a:solidFill>
            <a:ln w="9525">
              <a:noFill/>
              <a:miter lim="800000"/>
              <a:headEnd/>
              <a:tailEnd/>
            </a:ln>
          </p:spPr>
          <p:txBody>
            <a:bodyPr wrap="none" lIns="0" tIns="0" rIns="0" bIns="0" anchor="ctr"/>
            <a:lstStyle/>
            <a:p>
              <a:endParaRPr lang="en-US" altLang="ko-KR">
                <a:solidFill>
                  <a:srgbClr val="002060"/>
                </a:solidFill>
              </a:endParaRPr>
            </a:p>
          </p:txBody>
        </p:sp>
        <p:sp>
          <p:nvSpPr>
            <p:cNvPr id="65570" name="Oval 504"/>
            <p:cNvSpPr>
              <a:spLocks noChangeArrowheads="1"/>
            </p:cNvSpPr>
            <p:nvPr/>
          </p:nvSpPr>
          <p:spPr bwMode="auto">
            <a:xfrm>
              <a:off x="2366123" y="3666984"/>
              <a:ext cx="715305" cy="695932"/>
            </a:xfrm>
            <a:prstGeom prst="ellipse">
              <a:avLst/>
            </a:prstGeom>
            <a:solidFill>
              <a:srgbClr val="FB140E">
                <a:alpha val="50195"/>
              </a:srgbClr>
            </a:solidFill>
            <a:ln w="19050" algn="ctr">
              <a:solidFill>
                <a:schemeClr val="hlink"/>
              </a:solidFill>
              <a:prstDash val="sysDot"/>
              <a:round/>
              <a:headEnd/>
              <a:tailEnd/>
            </a:ln>
          </p:spPr>
          <p:txBody>
            <a:bodyPr wrap="none" anchor="ctr"/>
            <a:lstStyle/>
            <a:p>
              <a:pPr eaLnBrk="0" hangingPunct="0"/>
              <a:endParaRPr lang="ko-KR" altLang="en-US" sz="1200">
                <a:solidFill>
                  <a:srgbClr val="002060"/>
                </a:solidFill>
                <a:ea typeface="MS PGothic" pitchFamily="34" charset="-128"/>
              </a:endParaRPr>
            </a:p>
          </p:txBody>
        </p:sp>
        <p:sp>
          <p:nvSpPr>
            <p:cNvPr id="65571" name="Freeform 539"/>
            <p:cNvSpPr>
              <a:spLocks/>
            </p:cNvSpPr>
            <p:nvPr/>
          </p:nvSpPr>
          <p:spPr bwMode="blackWhite">
            <a:xfrm>
              <a:off x="3626644" y="3275445"/>
              <a:ext cx="3828154" cy="887146"/>
            </a:xfrm>
            <a:custGeom>
              <a:avLst/>
              <a:gdLst>
                <a:gd name="T0" fmla="*/ 0 w 1068"/>
                <a:gd name="T1" fmla="*/ 2147483647 h 254"/>
                <a:gd name="T2" fmla="*/ 2147483647 w 1068"/>
                <a:gd name="T3" fmla="*/ 2147483647 h 254"/>
                <a:gd name="T4" fmla="*/ 2147483647 w 1068"/>
                <a:gd name="T5" fmla="*/ 2147483647 h 254"/>
                <a:gd name="T6" fmla="*/ 0 60000 65536"/>
                <a:gd name="T7" fmla="*/ 0 60000 65536"/>
                <a:gd name="T8" fmla="*/ 0 60000 65536"/>
                <a:gd name="T9" fmla="*/ 0 w 1068"/>
                <a:gd name="T10" fmla="*/ 0 h 254"/>
                <a:gd name="T11" fmla="*/ 1068 w 1068"/>
                <a:gd name="T12" fmla="*/ 254 h 254"/>
              </a:gdLst>
              <a:ahLst/>
              <a:cxnLst>
                <a:cxn ang="T6">
                  <a:pos x="T0" y="T1"/>
                </a:cxn>
                <a:cxn ang="T7">
                  <a:pos x="T2" y="T3"/>
                </a:cxn>
                <a:cxn ang="T8">
                  <a:pos x="T4" y="T5"/>
                </a:cxn>
              </a:cxnLst>
              <a:rect l="T9" t="T10" r="T11" b="T12"/>
              <a:pathLst>
                <a:path w="1068" h="254">
                  <a:moveTo>
                    <a:pt x="0" y="98"/>
                  </a:moveTo>
                  <a:cubicBezTo>
                    <a:pt x="195" y="49"/>
                    <a:pt x="390" y="0"/>
                    <a:pt x="568" y="26"/>
                  </a:cubicBezTo>
                  <a:cubicBezTo>
                    <a:pt x="746" y="52"/>
                    <a:pt x="907" y="153"/>
                    <a:pt x="1068" y="254"/>
                  </a:cubicBezTo>
                </a:path>
              </a:pathLst>
            </a:custGeom>
            <a:noFill/>
            <a:ln w="12700">
              <a:solidFill>
                <a:srgbClr val="800080"/>
              </a:solidFill>
              <a:round/>
              <a:headEnd/>
              <a:tailEnd type="oval" w="sm" len="sm"/>
            </a:ln>
          </p:spPr>
          <p:txBody>
            <a:bodyPr wrap="none" lIns="0" tIns="0" rIns="0" bIns="0" anchor="ctr" anchorCtr="1"/>
            <a:lstStyle/>
            <a:p>
              <a:endParaRPr lang="en-US" altLang="ko-KR">
                <a:solidFill>
                  <a:srgbClr val="002060"/>
                </a:solidFill>
              </a:endParaRPr>
            </a:p>
          </p:txBody>
        </p:sp>
        <p:sp>
          <p:nvSpPr>
            <p:cNvPr id="65572" name="Text Box 527"/>
            <p:cNvSpPr txBox="1">
              <a:spLocks noChangeArrowheads="1"/>
            </p:cNvSpPr>
            <p:nvPr/>
          </p:nvSpPr>
          <p:spPr bwMode="auto">
            <a:xfrm>
              <a:off x="3166541" y="4576655"/>
              <a:ext cx="954915" cy="246221"/>
            </a:xfrm>
            <a:prstGeom prst="rect">
              <a:avLst/>
            </a:prstGeom>
            <a:solidFill>
              <a:schemeClr val="bg1"/>
            </a:solidFill>
            <a:ln w="6350" algn="ctr">
              <a:solidFill>
                <a:srgbClr val="FB140E"/>
              </a:solidFill>
              <a:miter lim="800000"/>
              <a:headEnd/>
              <a:tailEnd/>
            </a:ln>
          </p:spPr>
          <p:txBody>
            <a:bodyPr lIns="45720" rIns="45720" anchor="ctr">
              <a:spAutoFit/>
            </a:bodyPr>
            <a:lstStyle/>
            <a:p>
              <a:pPr algn="ctr" eaLnBrk="0" hangingPunct="0"/>
              <a:r>
                <a:rPr lang="en-US" altLang="ko-KR" sz="1000">
                  <a:solidFill>
                    <a:srgbClr val="002060"/>
                  </a:solidFill>
                  <a:ea typeface="MS PGothic" pitchFamily="34" charset="-128"/>
                </a:rPr>
                <a:t>Singapore</a:t>
              </a:r>
            </a:p>
          </p:txBody>
        </p:sp>
        <p:sp>
          <p:nvSpPr>
            <p:cNvPr id="65573" name="Text Box 533"/>
            <p:cNvSpPr txBox="1">
              <a:spLocks noChangeArrowheads="1"/>
            </p:cNvSpPr>
            <p:nvPr/>
          </p:nvSpPr>
          <p:spPr bwMode="auto">
            <a:xfrm>
              <a:off x="3017121" y="4104867"/>
              <a:ext cx="788843" cy="246221"/>
            </a:xfrm>
            <a:prstGeom prst="rect">
              <a:avLst/>
            </a:prstGeom>
            <a:solidFill>
              <a:schemeClr val="bg1"/>
            </a:solidFill>
            <a:ln w="6350" algn="ctr">
              <a:solidFill>
                <a:srgbClr val="FB140E"/>
              </a:solidFill>
              <a:miter lim="800000"/>
              <a:headEnd/>
              <a:tailEnd/>
            </a:ln>
          </p:spPr>
          <p:txBody>
            <a:bodyPr lIns="45720" rIns="45720" anchor="ctr">
              <a:spAutoFit/>
            </a:bodyPr>
            <a:lstStyle/>
            <a:p>
              <a:pPr algn="ctr" eaLnBrk="0" hangingPunct="0"/>
              <a:r>
                <a:rPr lang="en-US" altLang="ko-KR" sz="1000">
                  <a:solidFill>
                    <a:srgbClr val="002060"/>
                  </a:solidFill>
                  <a:ea typeface="MS PGothic" pitchFamily="34" charset="-128"/>
                </a:rPr>
                <a:t>ASEAN</a:t>
              </a:r>
            </a:p>
          </p:txBody>
        </p:sp>
        <p:sp>
          <p:nvSpPr>
            <p:cNvPr id="65574" name="Oval 466"/>
            <p:cNvSpPr>
              <a:spLocks noChangeArrowheads="1"/>
            </p:cNvSpPr>
            <p:nvPr/>
          </p:nvSpPr>
          <p:spPr bwMode="auto">
            <a:xfrm>
              <a:off x="7292196" y="4042739"/>
              <a:ext cx="311385" cy="288651"/>
            </a:xfrm>
            <a:prstGeom prst="ellipse">
              <a:avLst/>
            </a:prstGeom>
            <a:solidFill>
              <a:srgbClr val="99CCFF">
                <a:alpha val="50195"/>
              </a:srgbClr>
            </a:solidFill>
            <a:ln w="19050" algn="ctr">
              <a:solidFill>
                <a:srgbClr val="99CCFF"/>
              </a:solidFill>
              <a:prstDash val="sysDot"/>
              <a:round/>
              <a:headEnd/>
              <a:tailEnd/>
            </a:ln>
          </p:spPr>
          <p:txBody>
            <a:bodyPr wrap="none" anchor="ctr"/>
            <a:lstStyle/>
            <a:p>
              <a:pPr eaLnBrk="0" hangingPunct="0"/>
              <a:endParaRPr lang="ko-KR" altLang="en-US" sz="1200">
                <a:solidFill>
                  <a:srgbClr val="002060"/>
                </a:solidFill>
                <a:ea typeface="MS PGothic" pitchFamily="34" charset="-128"/>
              </a:endParaRPr>
            </a:p>
          </p:txBody>
        </p:sp>
        <p:sp>
          <p:nvSpPr>
            <p:cNvPr id="65575" name="Text Box 523"/>
            <p:cNvSpPr txBox="1">
              <a:spLocks noChangeArrowheads="1"/>
            </p:cNvSpPr>
            <p:nvPr/>
          </p:nvSpPr>
          <p:spPr bwMode="auto">
            <a:xfrm>
              <a:off x="6517219" y="3899743"/>
              <a:ext cx="865946" cy="246221"/>
            </a:xfrm>
            <a:prstGeom prst="rect">
              <a:avLst/>
            </a:prstGeom>
            <a:solidFill>
              <a:schemeClr val="bg1"/>
            </a:solidFill>
            <a:ln w="6350" algn="ctr">
              <a:solidFill>
                <a:srgbClr val="99CCFF"/>
              </a:solidFill>
              <a:miter lim="800000"/>
              <a:headEnd/>
              <a:tailEnd/>
            </a:ln>
          </p:spPr>
          <p:txBody>
            <a:bodyPr lIns="45720" rIns="45720" anchor="ctr">
              <a:spAutoFit/>
            </a:bodyPr>
            <a:lstStyle/>
            <a:p>
              <a:pPr algn="ctr" eaLnBrk="0" hangingPunct="0"/>
              <a:r>
                <a:rPr lang="en-US" altLang="ko-KR" sz="1000">
                  <a:solidFill>
                    <a:srgbClr val="002060"/>
                  </a:solidFill>
                  <a:ea typeface="MS PGothic" pitchFamily="34" charset="-128"/>
                </a:rPr>
                <a:t>Columbia</a:t>
              </a:r>
            </a:p>
          </p:txBody>
        </p:sp>
        <p:sp>
          <p:nvSpPr>
            <p:cNvPr id="65576" name="Text Box 525"/>
            <p:cNvSpPr txBox="1">
              <a:spLocks noChangeArrowheads="1"/>
            </p:cNvSpPr>
            <p:nvPr/>
          </p:nvSpPr>
          <p:spPr bwMode="auto">
            <a:xfrm>
              <a:off x="6886003" y="4877543"/>
              <a:ext cx="568796" cy="246221"/>
            </a:xfrm>
            <a:prstGeom prst="rect">
              <a:avLst/>
            </a:prstGeom>
            <a:solidFill>
              <a:schemeClr val="bg1"/>
            </a:solidFill>
            <a:ln w="6350" algn="ctr">
              <a:solidFill>
                <a:srgbClr val="FB140E"/>
              </a:solidFill>
              <a:miter lim="800000"/>
              <a:headEnd/>
              <a:tailEnd/>
            </a:ln>
          </p:spPr>
          <p:txBody>
            <a:bodyPr lIns="45720" rIns="45720" anchor="ctr">
              <a:spAutoFit/>
            </a:bodyPr>
            <a:lstStyle/>
            <a:p>
              <a:pPr algn="ctr" eaLnBrk="0" hangingPunct="0"/>
              <a:r>
                <a:rPr lang="en-US" altLang="ko-KR" sz="1000">
                  <a:solidFill>
                    <a:srgbClr val="002060"/>
                  </a:solidFill>
                  <a:ea typeface="MS PGothic" pitchFamily="34" charset="-128"/>
                </a:rPr>
                <a:t>Chile</a:t>
              </a:r>
            </a:p>
          </p:txBody>
        </p:sp>
        <p:sp>
          <p:nvSpPr>
            <p:cNvPr id="65577" name="Text Box 521"/>
            <p:cNvSpPr txBox="1">
              <a:spLocks noChangeArrowheads="1"/>
            </p:cNvSpPr>
            <p:nvPr/>
          </p:nvSpPr>
          <p:spPr bwMode="auto">
            <a:xfrm>
              <a:off x="6806065" y="4396805"/>
              <a:ext cx="577100" cy="246221"/>
            </a:xfrm>
            <a:prstGeom prst="rect">
              <a:avLst/>
            </a:prstGeom>
            <a:solidFill>
              <a:schemeClr val="bg1"/>
            </a:solidFill>
            <a:ln w="6350" algn="ctr">
              <a:solidFill>
                <a:srgbClr val="FB140E"/>
              </a:solidFill>
              <a:miter lim="800000"/>
              <a:headEnd/>
              <a:tailEnd/>
            </a:ln>
          </p:spPr>
          <p:txBody>
            <a:bodyPr lIns="45720" rIns="45720" anchor="ctr">
              <a:spAutoFit/>
            </a:bodyPr>
            <a:lstStyle/>
            <a:p>
              <a:pPr algn="ctr" eaLnBrk="0" hangingPunct="0"/>
              <a:r>
                <a:rPr lang="en-US" altLang="ko-KR" sz="1000">
                  <a:solidFill>
                    <a:srgbClr val="002060"/>
                  </a:solidFill>
                  <a:ea typeface="MS PGothic" pitchFamily="34" charset="-128"/>
                </a:rPr>
                <a:t>Peru</a:t>
              </a:r>
            </a:p>
          </p:txBody>
        </p:sp>
        <p:sp>
          <p:nvSpPr>
            <p:cNvPr id="65578" name="Text Box 507"/>
            <p:cNvSpPr txBox="1">
              <a:spLocks noChangeArrowheads="1"/>
            </p:cNvSpPr>
            <p:nvPr/>
          </p:nvSpPr>
          <p:spPr bwMode="auto">
            <a:xfrm>
              <a:off x="2137609" y="4119706"/>
              <a:ext cx="593707" cy="246221"/>
            </a:xfrm>
            <a:prstGeom prst="rect">
              <a:avLst/>
            </a:prstGeom>
            <a:solidFill>
              <a:schemeClr val="bg1"/>
            </a:solidFill>
            <a:ln w="6350" algn="ctr">
              <a:solidFill>
                <a:srgbClr val="FB140E"/>
              </a:solidFill>
              <a:miter lim="800000"/>
              <a:headEnd/>
              <a:tailEnd/>
            </a:ln>
          </p:spPr>
          <p:txBody>
            <a:bodyPr lIns="45720" rIns="45720" anchor="ctr">
              <a:spAutoFit/>
            </a:bodyPr>
            <a:lstStyle/>
            <a:p>
              <a:pPr algn="ctr" eaLnBrk="0" hangingPunct="0"/>
              <a:r>
                <a:rPr lang="en-US" altLang="ko-KR" sz="1000">
                  <a:solidFill>
                    <a:srgbClr val="002060"/>
                  </a:solidFill>
                  <a:ea typeface="MS PGothic" pitchFamily="34" charset="-128"/>
                </a:rPr>
                <a:t>India </a:t>
              </a:r>
            </a:p>
          </p:txBody>
        </p:sp>
      </p:grpSp>
      <p:sp>
        <p:nvSpPr>
          <p:cNvPr id="97" name="Title 1"/>
          <p:cNvSpPr>
            <a:spLocks noGrp="1"/>
          </p:cNvSpPr>
          <p:nvPr>
            <p:ph type="title"/>
          </p:nvPr>
        </p:nvSpPr>
        <p:spPr>
          <a:xfrm>
            <a:off x="357188" y="201613"/>
            <a:ext cx="8429625" cy="563562"/>
          </a:xfrm>
        </p:spPr>
        <p:txBody>
          <a:bodyPr/>
          <a:lstStyle/>
          <a:p>
            <a:pPr lvl="0"/>
            <a:r>
              <a:rPr lang="en-US" altLang="ko-KR" sz="3200" dirty="0">
                <a:solidFill>
                  <a:schemeClr val="tx2"/>
                </a:solidFill>
              </a:rPr>
              <a:t>Korea’s </a:t>
            </a:r>
            <a:r>
              <a:rPr lang="en-US" altLang="ko-KR" sz="3200" dirty="0" smtClean="0">
                <a:solidFill>
                  <a:schemeClr val="tx2"/>
                </a:solidFill>
              </a:rPr>
              <a:t>Export</a:t>
            </a:r>
            <a:endParaRPr lang="en-US" dirty="0">
              <a:solidFill>
                <a:schemeClr val="tx2"/>
              </a:solidFill>
            </a:endParaRPr>
          </a:p>
        </p:txBody>
      </p:sp>
    </p:spTree>
    <p:extLst>
      <p:ext uri="{BB962C8B-B14F-4D97-AF65-F5344CB8AC3E}">
        <p14:creationId xmlns:p14="http://schemas.microsoft.com/office/powerpoint/2010/main" val="21121760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idx="1"/>
          </p:nvPr>
        </p:nvSpPr>
        <p:spPr>
          <a:xfrm>
            <a:off x="496690" y="970710"/>
            <a:ext cx="8037710" cy="5633289"/>
          </a:xfrm>
        </p:spPr>
        <p:txBody>
          <a:bodyPr/>
          <a:lstStyle/>
          <a:p>
            <a:pPr eaLnBrk="1" hangingPunct="1">
              <a:spcBef>
                <a:spcPct val="0"/>
              </a:spcBef>
              <a:buFont typeface="Wingdings" charset="2"/>
              <a:buChar char="§"/>
            </a:pPr>
            <a:r>
              <a:rPr lang="en-US" altLang="ko-KR" sz="2000" b="1" dirty="0" smtClean="0"/>
              <a:t>Korea-China </a:t>
            </a:r>
            <a:r>
              <a:rPr lang="en-US" altLang="ko-KR" sz="2000" b="1" dirty="0" smtClean="0"/>
              <a:t>FTA</a:t>
            </a:r>
            <a:endParaRPr lang="en-US" altLang="ko-KR" sz="2000" b="1" dirty="0" smtClean="0"/>
          </a:p>
          <a:p>
            <a:pPr eaLnBrk="1" hangingPunct="1">
              <a:spcBef>
                <a:spcPct val="0"/>
              </a:spcBef>
              <a:buNone/>
            </a:pPr>
            <a:r>
              <a:rPr lang="en-US" altLang="ko-KR" sz="2000" dirty="0" smtClean="0"/>
              <a:t>       - </a:t>
            </a:r>
            <a:r>
              <a:rPr lang="en-US" altLang="ko-KR" sz="1800" dirty="0" smtClean="0"/>
              <a:t>Wrapping up the first-phase negotiations by agreeing on the</a:t>
            </a:r>
          </a:p>
          <a:p>
            <a:pPr eaLnBrk="1" hangingPunct="1">
              <a:spcBef>
                <a:spcPct val="0"/>
              </a:spcBef>
              <a:buNone/>
            </a:pPr>
            <a:r>
              <a:rPr lang="en-US" altLang="ko-KR" sz="1800" dirty="0" smtClean="0"/>
              <a:t>         modality at the 7</a:t>
            </a:r>
            <a:r>
              <a:rPr lang="en-US" altLang="ko-KR" sz="1800" baseline="30000" dirty="0" smtClean="0"/>
              <a:t>th</a:t>
            </a:r>
            <a:r>
              <a:rPr lang="en-US" altLang="ko-KR" sz="1800" dirty="0" smtClean="0"/>
              <a:t> round held on Sept. 3-5, 2013</a:t>
            </a:r>
            <a:r>
              <a:rPr lang="en-US" altLang="ko-KR" sz="1800" dirty="0" smtClean="0"/>
              <a:t>.</a:t>
            </a:r>
          </a:p>
          <a:p>
            <a:pPr eaLnBrk="1" hangingPunct="1">
              <a:spcBef>
                <a:spcPct val="0"/>
              </a:spcBef>
              <a:buNone/>
            </a:pPr>
            <a:endParaRPr lang="en-US" altLang="ko-KR" sz="1200" dirty="0" smtClean="0"/>
          </a:p>
          <a:p>
            <a:pPr eaLnBrk="1" hangingPunct="1">
              <a:spcBef>
                <a:spcPct val="0"/>
              </a:spcBef>
              <a:buNone/>
            </a:pPr>
            <a:endParaRPr lang="en-US" altLang="ko-KR" sz="1200" dirty="0" smtClean="0"/>
          </a:p>
          <a:p>
            <a:pPr eaLnBrk="1" hangingPunct="1">
              <a:spcBef>
                <a:spcPct val="0"/>
              </a:spcBef>
              <a:buFont typeface="Wingdings" charset="2"/>
              <a:buChar char="§"/>
            </a:pPr>
            <a:r>
              <a:rPr lang="en-US" altLang="ko-KR" sz="2000" b="1" dirty="0" smtClean="0"/>
              <a:t>KCJ Trilateral </a:t>
            </a:r>
            <a:r>
              <a:rPr lang="en-US" altLang="ko-KR" sz="2000" b="1" dirty="0" smtClean="0"/>
              <a:t>FTA</a:t>
            </a:r>
            <a:endParaRPr lang="en-US" altLang="ko-KR" sz="2000" b="1" dirty="0" smtClean="0"/>
          </a:p>
          <a:p>
            <a:pPr eaLnBrk="1" hangingPunct="1">
              <a:spcBef>
                <a:spcPct val="0"/>
              </a:spcBef>
              <a:buNone/>
            </a:pPr>
            <a:r>
              <a:rPr lang="en-US" altLang="ko-KR" sz="2000" dirty="0" smtClean="0"/>
              <a:t>      </a:t>
            </a:r>
            <a:r>
              <a:rPr lang="en-US" altLang="ko-KR" sz="1800" dirty="0" smtClean="0"/>
              <a:t>- Announcement on the start of Trilateral FTA on Nov. 20, 2012</a:t>
            </a:r>
          </a:p>
          <a:p>
            <a:pPr eaLnBrk="1" hangingPunct="1">
              <a:spcBef>
                <a:spcPct val="0"/>
              </a:spcBef>
              <a:buNone/>
            </a:pPr>
            <a:r>
              <a:rPr lang="en-US" altLang="ko-KR" sz="1800" dirty="0" smtClean="0"/>
              <a:t>      - 2</a:t>
            </a:r>
            <a:r>
              <a:rPr lang="en-US" altLang="ko-KR" sz="1800" baseline="30000" dirty="0" smtClean="0"/>
              <a:t>nd</a:t>
            </a:r>
            <a:r>
              <a:rPr lang="en-US" altLang="ko-KR" sz="1800" dirty="0" smtClean="0"/>
              <a:t> round : July 30- August 2, </a:t>
            </a:r>
            <a:r>
              <a:rPr lang="en-US" altLang="ko-KR" sz="1800" dirty="0" smtClean="0"/>
              <a:t>2013</a:t>
            </a:r>
          </a:p>
          <a:p>
            <a:pPr eaLnBrk="1" hangingPunct="1">
              <a:spcBef>
                <a:spcPct val="0"/>
              </a:spcBef>
              <a:buNone/>
            </a:pPr>
            <a:endParaRPr lang="en-US" altLang="ko-KR" sz="2000" dirty="0" smtClean="0"/>
          </a:p>
          <a:p>
            <a:pPr eaLnBrk="1" hangingPunct="1">
              <a:spcBef>
                <a:spcPct val="0"/>
              </a:spcBef>
              <a:buNone/>
            </a:pPr>
            <a:endParaRPr lang="en-US" altLang="ko-KR" sz="2000" dirty="0" smtClean="0"/>
          </a:p>
          <a:p>
            <a:pPr eaLnBrk="1" hangingPunct="1">
              <a:spcBef>
                <a:spcPct val="0"/>
              </a:spcBef>
              <a:buFont typeface="Wingdings" charset="2"/>
              <a:buChar char="§"/>
            </a:pPr>
            <a:r>
              <a:rPr lang="en-US" altLang="ko-KR" sz="2000" b="1" dirty="0" smtClean="0"/>
              <a:t>RCEP(Regional Comprehensive Economic Partnership</a:t>
            </a:r>
            <a:r>
              <a:rPr lang="en-US" altLang="ko-KR" sz="2000" b="1" dirty="0" smtClean="0"/>
              <a:t>)</a:t>
            </a:r>
            <a:endParaRPr lang="en-US" altLang="ko-KR" sz="2000" b="1" dirty="0" smtClean="0"/>
          </a:p>
          <a:p>
            <a:pPr eaLnBrk="1" hangingPunct="1">
              <a:spcBef>
                <a:spcPct val="0"/>
              </a:spcBef>
              <a:buNone/>
            </a:pPr>
            <a:r>
              <a:rPr lang="en-US" altLang="ko-KR" sz="2000" b="1" dirty="0" smtClean="0"/>
              <a:t>     </a:t>
            </a:r>
            <a:r>
              <a:rPr lang="en-US" altLang="ko-KR" sz="1800" b="1" dirty="0" smtClean="0"/>
              <a:t> - </a:t>
            </a:r>
            <a:r>
              <a:rPr lang="en-US" altLang="ko-KR" sz="1800" dirty="0" smtClean="0"/>
              <a:t>ASEAN, Korea, Japan, China, Australia, New Zealand and India</a:t>
            </a:r>
          </a:p>
          <a:p>
            <a:pPr eaLnBrk="1" hangingPunct="1">
              <a:spcBef>
                <a:spcPct val="0"/>
              </a:spcBef>
              <a:buNone/>
            </a:pPr>
            <a:r>
              <a:rPr lang="en-US" altLang="ko-KR" sz="1800" dirty="0" smtClean="0"/>
              <a:t>      - 2</a:t>
            </a:r>
            <a:r>
              <a:rPr lang="en-US" altLang="ko-KR" sz="1800" baseline="30000" dirty="0" smtClean="0"/>
              <a:t>nd</a:t>
            </a:r>
            <a:r>
              <a:rPr lang="en-US" altLang="ko-KR" sz="1800" dirty="0" smtClean="0"/>
              <a:t> round : September 23-27, </a:t>
            </a:r>
            <a:r>
              <a:rPr lang="en-US" altLang="ko-KR" sz="1800" dirty="0" smtClean="0"/>
              <a:t>2013</a:t>
            </a:r>
          </a:p>
          <a:p>
            <a:pPr eaLnBrk="1" hangingPunct="1">
              <a:spcBef>
                <a:spcPct val="0"/>
              </a:spcBef>
              <a:buNone/>
            </a:pPr>
            <a:endParaRPr lang="en-US" altLang="ko-KR" sz="1800" dirty="0"/>
          </a:p>
          <a:p>
            <a:pPr eaLnBrk="1" hangingPunct="1">
              <a:spcBef>
                <a:spcPct val="0"/>
              </a:spcBef>
              <a:buNone/>
            </a:pPr>
            <a:endParaRPr lang="en-US" altLang="ko-KR" sz="1800" dirty="0" smtClean="0"/>
          </a:p>
          <a:p>
            <a:pPr eaLnBrk="1" hangingPunct="1">
              <a:spcBef>
                <a:spcPct val="0"/>
              </a:spcBef>
              <a:buFont typeface="Wingdings" charset="2"/>
              <a:buChar char="§"/>
            </a:pPr>
            <a:r>
              <a:rPr lang="en-US" altLang="ko-KR" sz="2000" b="1" dirty="0" smtClean="0"/>
              <a:t>TPP</a:t>
            </a:r>
            <a:endParaRPr lang="en-US" altLang="ko-KR" sz="2000" b="1" dirty="0" smtClean="0"/>
          </a:p>
          <a:p>
            <a:pPr eaLnBrk="1" hangingPunct="1">
              <a:spcBef>
                <a:spcPct val="0"/>
              </a:spcBef>
              <a:buNone/>
            </a:pPr>
            <a:r>
              <a:rPr lang="en-US" altLang="ko-KR" sz="1800" dirty="0" smtClean="0"/>
              <a:t>       - Regular Information sharing since August, 2012</a:t>
            </a:r>
          </a:p>
          <a:p>
            <a:pPr eaLnBrk="1" hangingPunct="1">
              <a:spcBef>
                <a:spcPct val="0"/>
              </a:spcBef>
              <a:buNone/>
            </a:pPr>
            <a:r>
              <a:rPr lang="en-US" altLang="ko-KR" sz="1800" dirty="0" smtClean="0"/>
              <a:t>       - TPP Ministerial meeting and Summit at </a:t>
            </a:r>
            <a:r>
              <a:rPr lang="en-US" altLang="ko-KR" sz="1800" dirty="0" smtClean="0"/>
              <a:t>APEC</a:t>
            </a:r>
            <a:endParaRPr lang="en-US" altLang="ko-KR" sz="1800" dirty="0" smtClean="0"/>
          </a:p>
          <a:p>
            <a:pPr eaLnBrk="1" latinLnBrk="0" hangingPunct="1">
              <a:lnSpc>
                <a:spcPts val="2000"/>
              </a:lnSpc>
              <a:spcBef>
                <a:spcPts val="1200"/>
              </a:spcBef>
              <a:buClrTx/>
              <a:buFontTx/>
              <a:buNone/>
            </a:pPr>
            <a:endParaRPr lang="en-US" altLang="ko-KR" sz="2000" dirty="0" smtClean="0"/>
          </a:p>
        </p:txBody>
      </p:sp>
      <p:sp>
        <p:nvSpPr>
          <p:cNvPr id="5" name="Title 1"/>
          <p:cNvSpPr>
            <a:spLocks noGrp="1"/>
          </p:cNvSpPr>
          <p:nvPr>
            <p:ph type="title"/>
          </p:nvPr>
        </p:nvSpPr>
        <p:spPr>
          <a:xfrm>
            <a:off x="357188" y="201613"/>
            <a:ext cx="8429625" cy="563562"/>
          </a:xfrm>
        </p:spPr>
        <p:txBody>
          <a:bodyPr/>
          <a:lstStyle/>
          <a:p>
            <a:pPr lvl="0"/>
            <a:r>
              <a:rPr lang="en-US" altLang="ko-KR" sz="2800" dirty="0" smtClean="0"/>
              <a:t>Asia-Pacific Regional Trade Development</a:t>
            </a:r>
            <a:endParaRPr lang="en-US" sz="2800" dirty="0"/>
          </a:p>
        </p:txBody>
      </p:sp>
    </p:spTree>
    <p:extLst>
      <p:ext uri="{BB962C8B-B14F-4D97-AF65-F5344CB8AC3E}">
        <p14:creationId xmlns:p14="http://schemas.microsoft.com/office/powerpoint/2010/main" val="20865452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683568" y="2248272"/>
            <a:ext cx="8208912" cy="4133056"/>
          </a:xfrm>
        </p:spPr>
        <p:txBody>
          <a:bodyPr>
            <a:normAutofit/>
          </a:bodyPr>
          <a:lstStyle/>
          <a:p>
            <a:endParaRPr lang="en-US" altLang="ko-KR" sz="2000" dirty="0" smtClean="0">
              <a:latin typeface="+mn-ea"/>
            </a:endParaRPr>
          </a:p>
          <a:p>
            <a:endParaRPr lang="en-US" altLang="ko-KR" sz="2000" dirty="0">
              <a:latin typeface="+mn-ea"/>
            </a:endParaRPr>
          </a:p>
          <a:p>
            <a:endParaRPr lang="en-US" altLang="ko-KR" sz="2000" dirty="0" smtClean="0">
              <a:latin typeface="+mn-ea"/>
            </a:endParaRPr>
          </a:p>
          <a:p>
            <a:endParaRPr lang="en-US" altLang="ko-KR" sz="2000" dirty="0">
              <a:latin typeface="+mn-ea"/>
            </a:endParaRPr>
          </a:p>
          <a:p>
            <a:endParaRPr lang="en-US" altLang="ko-KR" sz="2000" dirty="0" smtClean="0">
              <a:latin typeface="+mn-ea"/>
            </a:endParaRPr>
          </a:p>
          <a:p>
            <a:endParaRPr lang="en-US" altLang="ko-KR" sz="2000" dirty="0" smtClean="0">
              <a:latin typeface="+mn-ea"/>
            </a:endParaRPr>
          </a:p>
          <a:p>
            <a:endParaRPr lang="en-US" altLang="ko-KR" sz="2000" dirty="0">
              <a:latin typeface="+mn-ea"/>
            </a:endParaRPr>
          </a:p>
          <a:p>
            <a:endParaRPr lang="en-US" altLang="ko-KR" sz="2000" dirty="0" smtClean="0">
              <a:latin typeface="+mn-ea"/>
            </a:endParaRPr>
          </a:p>
          <a:p>
            <a:pPr marL="0" indent="0">
              <a:buNone/>
            </a:pPr>
            <a:endParaRPr lang="en-US" altLang="ko-KR" sz="2000" dirty="0" smtClean="0">
              <a:latin typeface="+mn-ea"/>
            </a:endParaRPr>
          </a:p>
          <a:p>
            <a:pPr>
              <a:buFont typeface="Wingdings" pitchFamily="2" charset="2"/>
              <a:buChar char="l"/>
            </a:pPr>
            <a:endParaRPr lang="en-US" altLang="ko-KR" sz="1000" dirty="0" smtClean="0"/>
          </a:p>
        </p:txBody>
      </p:sp>
      <p:sp>
        <p:nvSpPr>
          <p:cNvPr id="6" name="TextBox 5"/>
          <p:cNvSpPr txBox="1"/>
          <p:nvPr/>
        </p:nvSpPr>
        <p:spPr>
          <a:xfrm>
            <a:off x="6482557" y="6360422"/>
            <a:ext cx="2304256" cy="246221"/>
          </a:xfrm>
          <a:prstGeom prst="rect">
            <a:avLst/>
          </a:prstGeom>
          <a:noFill/>
        </p:spPr>
        <p:txBody>
          <a:bodyPr wrap="square" rtlCol="0">
            <a:spAutoFit/>
          </a:bodyPr>
          <a:lstStyle/>
          <a:p>
            <a:r>
              <a:rPr lang="en-US" altLang="ko-KR" sz="1000" i="1" dirty="0" smtClean="0">
                <a:solidFill>
                  <a:srgbClr val="002060"/>
                </a:solidFill>
                <a:latin typeface="+mn-lt"/>
                <a:ea typeface="가는각진제목체"/>
                <a:cs typeface="Arial" charset="0"/>
              </a:rPr>
              <a:t>Source: U.S. Census Bureau</a:t>
            </a:r>
            <a:endParaRPr lang="ko-KR" altLang="en-US" sz="1000" i="1" dirty="0">
              <a:solidFill>
                <a:srgbClr val="002060"/>
              </a:solidFill>
              <a:latin typeface="+mn-lt"/>
              <a:ea typeface="가는각진제목체"/>
              <a:cs typeface="Arial" charset="0"/>
            </a:endParaRPr>
          </a:p>
        </p:txBody>
      </p:sp>
      <p:graphicFrame>
        <p:nvGraphicFramePr>
          <p:cNvPr id="7" name="Chart 6"/>
          <p:cNvGraphicFramePr/>
          <p:nvPr>
            <p:extLst>
              <p:ext uri="{D42A27DB-BD31-4B8C-83A1-F6EECF244321}">
                <p14:modId xmlns:p14="http://schemas.microsoft.com/office/powerpoint/2010/main" val="3812842841"/>
              </p:ext>
            </p:extLst>
          </p:nvPr>
        </p:nvGraphicFramePr>
        <p:xfrm>
          <a:off x="215673" y="2204864"/>
          <a:ext cx="8208912" cy="4032448"/>
        </p:xfrm>
        <a:graphic>
          <a:graphicData uri="http://schemas.openxmlformats.org/drawingml/2006/chart">
            <c:chart xmlns:c="http://schemas.openxmlformats.org/drawingml/2006/chart" xmlns:r="http://schemas.openxmlformats.org/officeDocument/2006/relationships" r:id="rId3"/>
          </a:graphicData>
        </a:graphic>
      </p:graphicFrame>
      <p:sp>
        <p:nvSpPr>
          <p:cNvPr id="8" name="제목 7"/>
          <p:cNvSpPr>
            <a:spLocks noGrp="1"/>
          </p:cNvSpPr>
          <p:nvPr>
            <p:ph type="title"/>
          </p:nvPr>
        </p:nvSpPr>
        <p:spPr>
          <a:xfrm>
            <a:off x="357188" y="941928"/>
            <a:ext cx="8429625" cy="563562"/>
          </a:xfrm>
        </p:spPr>
        <p:txBody>
          <a:bodyPr/>
          <a:lstStyle/>
          <a:p>
            <a:pPr algn="ctr"/>
            <a:r>
              <a:rPr lang="en-US" altLang="ko-KR" sz="2800" dirty="0" smtClean="0">
                <a:solidFill>
                  <a:srgbClr val="FF0000"/>
                </a:solidFill>
              </a:rPr>
              <a:t>Overall </a:t>
            </a:r>
            <a:r>
              <a:rPr lang="en-US" altLang="ko-KR" sz="2800" dirty="0" smtClean="0">
                <a:solidFill>
                  <a:srgbClr val="FF0000"/>
                </a:solidFill>
              </a:rPr>
              <a:t>Trade in Goods</a:t>
            </a:r>
            <a:endParaRPr lang="ko-KR" altLang="en-US" sz="2800" dirty="0">
              <a:solidFill>
                <a:srgbClr val="FF0000"/>
              </a:solidFill>
            </a:endParaRPr>
          </a:p>
        </p:txBody>
      </p:sp>
      <p:sp>
        <p:nvSpPr>
          <p:cNvPr id="11" name="TextBox 10"/>
          <p:cNvSpPr txBox="1"/>
          <p:nvPr/>
        </p:nvSpPr>
        <p:spPr>
          <a:xfrm>
            <a:off x="539552" y="1558533"/>
            <a:ext cx="7704856" cy="646331"/>
          </a:xfrm>
          <a:prstGeom prst="rect">
            <a:avLst/>
          </a:prstGeom>
          <a:noFill/>
        </p:spPr>
        <p:txBody>
          <a:bodyPr wrap="square" rtlCol="0">
            <a:spAutoFit/>
          </a:bodyPr>
          <a:lstStyle/>
          <a:p>
            <a:pPr algn="ctr"/>
            <a:r>
              <a:rPr lang="en-US" altLang="ko-KR" b="1" dirty="0" smtClean="0">
                <a:solidFill>
                  <a:schemeClr val="tx2"/>
                </a:solidFill>
              </a:rPr>
              <a:t>   On March 15, 2012, KORUS FTA entered into force.  </a:t>
            </a:r>
          </a:p>
          <a:p>
            <a:pPr algn="ctr"/>
            <a:endParaRPr lang="ko-KR" altLang="en-US" dirty="0">
              <a:solidFill>
                <a:schemeClr val="tx2"/>
              </a:solidFill>
            </a:endParaRPr>
          </a:p>
        </p:txBody>
      </p:sp>
      <p:sp>
        <p:nvSpPr>
          <p:cNvPr id="9" name="Title 1"/>
          <p:cNvSpPr txBox="1">
            <a:spLocks/>
          </p:cNvSpPr>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a:lstStyle>
          <a:p>
            <a:r>
              <a:rPr lang="en-US" altLang="ko-KR" sz="3200" dirty="0" smtClean="0"/>
              <a:t>Evaluation of the KORUS FTA</a:t>
            </a:r>
            <a:endParaRPr lang="en-US" dirty="0"/>
          </a:p>
        </p:txBody>
      </p:sp>
    </p:spTree>
    <p:extLst>
      <p:ext uri="{BB962C8B-B14F-4D97-AF65-F5344CB8AC3E}">
        <p14:creationId xmlns:p14="http://schemas.microsoft.com/office/powerpoint/2010/main" val="293589169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49946"/>
            <a:ext cx="7543800" cy="2593975"/>
          </a:xfrm>
        </p:spPr>
        <p:txBody>
          <a:bodyPr/>
          <a:lstStyle/>
          <a:p>
            <a:r>
              <a:rPr lang="en-US" dirty="0"/>
              <a:t>Part 1. </a:t>
            </a:r>
            <a:r>
              <a:rPr lang="en-US" dirty="0" smtClean="0"/>
              <a:t>Korea Now   </a:t>
            </a:r>
            <a:endParaRPr lang="en-US" dirty="0"/>
          </a:p>
        </p:txBody>
      </p:sp>
      <p:pic>
        <p:nvPicPr>
          <p:cNvPr id="4" name="그림 4" descr="korea.jpg"/>
          <p:cNvPicPr>
            <a:picLocks noChangeAspect="1"/>
          </p:cNvPicPr>
          <p:nvPr/>
        </p:nvPicPr>
        <p:blipFill>
          <a:blip r:embed="rId2" cstate="print"/>
          <a:stretch>
            <a:fillRect/>
          </a:stretch>
        </p:blipFill>
        <p:spPr>
          <a:xfrm>
            <a:off x="5709320" y="5047632"/>
            <a:ext cx="2520280" cy="1656184"/>
          </a:xfrm>
          <a:prstGeom prst="rect">
            <a:avLst/>
          </a:prstGeom>
        </p:spPr>
      </p:pic>
    </p:spTree>
    <p:extLst>
      <p:ext uri="{BB962C8B-B14F-4D97-AF65-F5344CB8AC3E}">
        <p14:creationId xmlns:p14="http://schemas.microsoft.com/office/powerpoint/2010/main" val="24037517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cstate="print"/>
          <a:srcRect/>
          <a:stretch>
            <a:fillRect/>
          </a:stretch>
        </p:blipFill>
        <p:spPr bwMode="auto">
          <a:xfrm>
            <a:off x="5066208" y="3050722"/>
            <a:ext cx="3955347" cy="3194756"/>
          </a:xfrm>
          <a:prstGeom prst="rect">
            <a:avLst/>
          </a:prstGeom>
          <a:noFill/>
          <a:ln w="9525">
            <a:noFill/>
            <a:miter lim="800000"/>
            <a:headEnd/>
            <a:tailEnd/>
          </a:ln>
        </p:spPr>
      </p:pic>
      <p:sp>
        <p:nvSpPr>
          <p:cNvPr id="16387" name="Rectangle 3"/>
          <p:cNvSpPr>
            <a:spLocks noGrp="1" noChangeArrowheads="1"/>
          </p:cNvSpPr>
          <p:nvPr>
            <p:ph type="body" idx="1"/>
          </p:nvPr>
        </p:nvSpPr>
        <p:spPr>
          <a:xfrm>
            <a:off x="539750" y="1821936"/>
            <a:ext cx="8001000" cy="4349921"/>
          </a:xfrm>
        </p:spPr>
        <p:txBody>
          <a:bodyPr/>
          <a:lstStyle/>
          <a:p>
            <a:pPr eaLnBrk="1" hangingPunct="1">
              <a:buFont typeface="Wingdings" charset="2"/>
              <a:buChar char="§"/>
            </a:pPr>
            <a:r>
              <a:rPr lang="en-US" altLang="ko-KR" sz="1800" b="1" dirty="0" smtClean="0"/>
              <a:t>The </a:t>
            </a:r>
            <a:r>
              <a:rPr lang="en-US" altLang="ko-KR" sz="1800" b="1" dirty="0" smtClean="0"/>
              <a:t>U.S</a:t>
            </a:r>
            <a:r>
              <a:rPr lang="en-US" altLang="ko-KR" sz="1800" b="1" dirty="0" smtClean="0"/>
              <a:t>. has been No.1 destination for Korea’s FDI.</a:t>
            </a:r>
          </a:p>
          <a:p>
            <a:pPr lvl="1" eaLnBrk="1" hangingPunct="1">
              <a:buFont typeface="Arial"/>
              <a:buChar char="•"/>
            </a:pPr>
            <a:r>
              <a:rPr lang="en-US" altLang="ko-KR" sz="1400" dirty="0" smtClean="0"/>
              <a:t>Korea’s  Investment in the US since 1968 through 2012 </a:t>
            </a:r>
            <a:r>
              <a:rPr lang="en-US" altLang="ko-KR" sz="1400" dirty="0" smtClean="0"/>
              <a:t>amounts to </a:t>
            </a:r>
            <a:r>
              <a:rPr lang="en-US" altLang="ko-KR" sz="1400" dirty="0" smtClean="0"/>
              <a:t>$</a:t>
            </a:r>
            <a:r>
              <a:rPr lang="en-US" altLang="ko-KR" sz="1400" dirty="0" smtClean="0"/>
              <a:t>64.3 billion,  </a:t>
            </a:r>
            <a:r>
              <a:rPr lang="en-US" altLang="ko-KR" sz="1400" dirty="0" smtClean="0"/>
              <a:t>19.6% of Korea’s Total FDI abroad($327 billion)</a:t>
            </a:r>
            <a:endParaRPr lang="en-US" altLang="ko-KR" sz="1400" b="1" dirty="0" smtClean="0"/>
          </a:p>
          <a:p>
            <a:pPr lvl="1" eaLnBrk="1" hangingPunct="1">
              <a:buFont typeface="Arial"/>
              <a:buChar char="•"/>
            </a:pPr>
            <a:endParaRPr lang="en-US" altLang="ko-KR" sz="200" dirty="0" smtClean="0"/>
          </a:p>
          <a:p>
            <a:pPr lvl="1" eaLnBrk="1" hangingPunct="1">
              <a:buFont typeface="Arial"/>
              <a:buChar char="•"/>
            </a:pPr>
            <a:endParaRPr lang="en-US" altLang="ko-KR" sz="200" dirty="0" smtClean="0"/>
          </a:p>
          <a:p>
            <a:pPr marL="469900" lvl="1" indent="-469900" eaLnBrk="1" hangingPunct="1">
              <a:buFont typeface="Wingdings" pitchFamily="2" charset="2"/>
              <a:buChar char="n"/>
            </a:pPr>
            <a:r>
              <a:rPr lang="en-US" altLang="ko-KR" sz="1800" b="1" dirty="0" smtClean="0">
                <a:cs typeface="+mn-cs"/>
              </a:rPr>
              <a:t>Main field of Korean investment in U.S. </a:t>
            </a:r>
          </a:p>
          <a:p>
            <a:pPr lvl="1" eaLnBrk="1" hangingPunct="1">
              <a:buFont typeface="Arial"/>
              <a:buChar char="•"/>
            </a:pPr>
            <a:r>
              <a:rPr lang="en-US" altLang="ko-KR" sz="1400" dirty="0" smtClean="0"/>
              <a:t>Mining ($16.4 billion, 25.4%) </a:t>
            </a:r>
          </a:p>
          <a:p>
            <a:pPr lvl="1" eaLnBrk="1" hangingPunct="1">
              <a:buFont typeface="Arial"/>
              <a:buChar char="•"/>
            </a:pPr>
            <a:r>
              <a:rPr lang="en-US" altLang="ko-KR" sz="1400" dirty="0" smtClean="0"/>
              <a:t>Manufacturing* ($12.6 billion, 19.6%) </a:t>
            </a:r>
          </a:p>
          <a:p>
            <a:pPr lvl="1" eaLnBrk="1" hangingPunct="1">
              <a:buFont typeface="Arial"/>
              <a:buChar char="•"/>
            </a:pPr>
            <a:r>
              <a:rPr lang="en-US" altLang="ko-KR" sz="1400" dirty="0" smtClean="0"/>
              <a:t>Electronic </a:t>
            </a:r>
            <a:r>
              <a:rPr lang="en-US" altLang="ko-KR" sz="1400" dirty="0" smtClean="0"/>
              <a:t>parts, metal, chemicals</a:t>
            </a:r>
          </a:p>
          <a:p>
            <a:pPr lvl="1" eaLnBrk="1" hangingPunct="1">
              <a:buFont typeface="Arial"/>
              <a:buChar char="•"/>
            </a:pPr>
            <a:r>
              <a:rPr lang="en-US" altLang="ko-KR" sz="1400" dirty="0" smtClean="0"/>
              <a:t>Wholesale/Retail ($12.6 billion, 19.6%)</a:t>
            </a:r>
          </a:p>
          <a:p>
            <a:pPr lvl="1" eaLnBrk="1" hangingPunct="1">
              <a:buFont typeface="Arial"/>
              <a:buChar char="•"/>
            </a:pPr>
            <a:r>
              <a:rPr lang="en-US" altLang="ko-KR" sz="1400" dirty="0" smtClean="0"/>
              <a:t>Finance/Insurance ($8.6 billion, 13.4</a:t>
            </a:r>
            <a:r>
              <a:rPr lang="en-US" altLang="ko-KR" sz="1400" dirty="0" smtClean="0"/>
              <a:t>%)      </a:t>
            </a:r>
            <a:endParaRPr lang="en-US" altLang="ko-KR" sz="1400" dirty="0" smtClean="0">
              <a:cs typeface="+mn-cs"/>
            </a:endParaRPr>
          </a:p>
        </p:txBody>
      </p:sp>
      <p:sp>
        <p:nvSpPr>
          <p:cNvPr id="9" name="TextBox 8"/>
          <p:cNvSpPr txBox="1"/>
          <p:nvPr/>
        </p:nvSpPr>
        <p:spPr>
          <a:xfrm>
            <a:off x="7297251" y="3266746"/>
            <a:ext cx="767998" cy="276999"/>
          </a:xfrm>
          <a:prstGeom prst="rect">
            <a:avLst/>
          </a:prstGeom>
          <a:noFill/>
        </p:spPr>
        <p:txBody>
          <a:bodyPr wrap="square" rtlCol="0">
            <a:spAutoFit/>
          </a:bodyPr>
          <a:lstStyle/>
          <a:p>
            <a:r>
              <a:rPr lang="en-US" altLang="ko-KR" sz="1200" b="1" dirty="0" smtClean="0"/>
              <a:t>U.S.</a:t>
            </a:r>
            <a:endParaRPr lang="ko-KR" altLang="en-US" sz="1200" b="1" dirty="0"/>
          </a:p>
        </p:txBody>
      </p:sp>
      <p:sp>
        <p:nvSpPr>
          <p:cNvPr id="10" name="TextBox 9"/>
          <p:cNvSpPr txBox="1"/>
          <p:nvPr/>
        </p:nvSpPr>
        <p:spPr>
          <a:xfrm>
            <a:off x="8239181" y="3719898"/>
            <a:ext cx="998398" cy="276999"/>
          </a:xfrm>
          <a:prstGeom prst="rect">
            <a:avLst/>
          </a:prstGeom>
          <a:noFill/>
        </p:spPr>
        <p:txBody>
          <a:bodyPr wrap="square" rtlCol="0">
            <a:spAutoFit/>
          </a:bodyPr>
          <a:lstStyle/>
          <a:p>
            <a:r>
              <a:rPr lang="en-US" altLang="ko-KR" sz="1200" b="1" dirty="0" smtClean="0"/>
              <a:t>china</a:t>
            </a:r>
            <a:endParaRPr lang="ko-KR" altLang="en-US" sz="1200" b="1" dirty="0"/>
          </a:p>
        </p:txBody>
      </p:sp>
      <p:sp>
        <p:nvSpPr>
          <p:cNvPr id="11" name="TextBox 10"/>
          <p:cNvSpPr txBox="1"/>
          <p:nvPr/>
        </p:nvSpPr>
        <p:spPr>
          <a:xfrm>
            <a:off x="7941435" y="4808779"/>
            <a:ext cx="1296144" cy="307777"/>
          </a:xfrm>
          <a:prstGeom prst="rect">
            <a:avLst/>
          </a:prstGeom>
          <a:noFill/>
        </p:spPr>
        <p:txBody>
          <a:bodyPr wrap="square" rtlCol="0">
            <a:spAutoFit/>
          </a:bodyPr>
          <a:lstStyle/>
          <a:p>
            <a:r>
              <a:rPr lang="en-US" altLang="ko-KR" sz="1400" b="1" dirty="0" smtClean="0"/>
              <a:t>Australia</a:t>
            </a:r>
            <a:endParaRPr lang="ko-KR" altLang="en-US" sz="1400" b="1" dirty="0"/>
          </a:p>
        </p:txBody>
      </p:sp>
      <p:sp>
        <p:nvSpPr>
          <p:cNvPr id="12" name="TextBox 11"/>
          <p:cNvSpPr txBox="1"/>
          <p:nvPr/>
        </p:nvSpPr>
        <p:spPr>
          <a:xfrm>
            <a:off x="7349973" y="5029062"/>
            <a:ext cx="691198" cy="276999"/>
          </a:xfrm>
          <a:prstGeom prst="rect">
            <a:avLst/>
          </a:prstGeom>
          <a:noFill/>
        </p:spPr>
        <p:txBody>
          <a:bodyPr wrap="square" rtlCol="0">
            <a:spAutoFit/>
          </a:bodyPr>
          <a:lstStyle/>
          <a:p>
            <a:r>
              <a:rPr lang="en-US" altLang="ko-KR" sz="1200" b="1" dirty="0" smtClean="0"/>
              <a:t>HK</a:t>
            </a:r>
            <a:endParaRPr lang="ko-KR" altLang="en-US" sz="1200" b="1" dirty="0"/>
          </a:p>
        </p:txBody>
      </p:sp>
      <p:sp>
        <p:nvSpPr>
          <p:cNvPr id="13" name="TextBox 12"/>
          <p:cNvSpPr txBox="1"/>
          <p:nvPr/>
        </p:nvSpPr>
        <p:spPr>
          <a:xfrm>
            <a:off x="6365151" y="5393862"/>
            <a:ext cx="1612796" cy="276999"/>
          </a:xfrm>
          <a:prstGeom prst="rect">
            <a:avLst/>
          </a:prstGeom>
          <a:noFill/>
        </p:spPr>
        <p:txBody>
          <a:bodyPr wrap="square" rtlCol="0">
            <a:spAutoFit/>
          </a:bodyPr>
          <a:lstStyle/>
          <a:p>
            <a:r>
              <a:rPr lang="en-US" altLang="ko-KR" sz="1200" b="1" dirty="0" smtClean="0"/>
              <a:t>Netherlands</a:t>
            </a:r>
            <a:endParaRPr lang="ko-KR" altLang="en-US" sz="1200" b="1" dirty="0"/>
          </a:p>
        </p:txBody>
      </p:sp>
      <p:sp>
        <p:nvSpPr>
          <p:cNvPr id="14" name="TextBox 13"/>
          <p:cNvSpPr txBox="1"/>
          <p:nvPr/>
        </p:nvSpPr>
        <p:spPr>
          <a:xfrm>
            <a:off x="5257089" y="4274192"/>
            <a:ext cx="998398" cy="276999"/>
          </a:xfrm>
          <a:prstGeom prst="rect">
            <a:avLst/>
          </a:prstGeom>
          <a:noFill/>
        </p:spPr>
        <p:txBody>
          <a:bodyPr wrap="square" rtlCol="0">
            <a:spAutoFit/>
          </a:bodyPr>
          <a:lstStyle/>
          <a:p>
            <a:r>
              <a:rPr lang="en-US" altLang="ko-KR" sz="1200" b="1" dirty="0" smtClean="0"/>
              <a:t>Others</a:t>
            </a:r>
            <a:endParaRPr lang="ko-KR" altLang="en-US" sz="1200" b="1" dirty="0"/>
          </a:p>
        </p:txBody>
      </p:sp>
      <p:sp>
        <p:nvSpPr>
          <p:cNvPr id="17" name="Title 1"/>
          <p:cNvSpPr txBox="1">
            <a:spLocks noGrp="1"/>
          </p:cNvSpPr>
          <p:nvPr>
            <p:ph type="title"/>
          </p:nvPr>
        </p:nvSpPr>
        <p:spPr bwMode="auto">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a:lstStyle>
          <a:p>
            <a:r>
              <a:rPr lang="en-US" altLang="ko-KR" sz="3200" dirty="0" smtClean="0"/>
              <a:t>Evaluation of the KORUS FTA</a:t>
            </a:r>
            <a:endParaRPr lang="en-US" dirty="0"/>
          </a:p>
        </p:txBody>
      </p:sp>
      <p:sp>
        <p:nvSpPr>
          <p:cNvPr id="18" name="제목 7"/>
          <p:cNvSpPr txBox="1">
            <a:spLocks/>
          </p:cNvSpPr>
          <p:nvPr/>
        </p:nvSpPr>
        <p:spPr bwMode="auto">
          <a:xfrm>
            <a:off x="357188" y="941928"/>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a:lstStyle>
          <a:p>
            <a:pPr algn="ctr"/>
            <a:r>
              <a:rPr lang="en-US" altLang="ko-KR" sz="3200" dirty="0" smtClean="0">
                <a:solidFill>
                  <a:srgbClr val="FF0000"/>
                </a:solidFill>
              </a:rPr>
              <a:t>Investment</a:t>
            </a:r>
            <a:endParaRPr lang="ko-KR" altLang="en-US" sz="2800" dirty="0">
              <a:solidFill>
                <a:srgbClr val="FF0000"/>
              </a:solidFill>
            </a:endParaRPr>
          </a:p>
        </p:txBody>
      </p:sp>
    </p:spTree>
    <p:extLst>
      <p:ext uri="{BB962C8B-B14F-4D97-AF65-F5344CB8AC3E}">
        <p14:creationId xmlns:p14="http://schemas.microsoft.com/office/powerpoint/2010/main" val="71197296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4"/>
          <p:cNvSpPr>
            <a:spLocks noChangeArrowheads="1"/>
          </p:cNvSpPr>
          <p:nvPr/>
        </p:nvSpPr>
        <p:spPr bwMode="auto">
          <a:xfrm>
            <a:off x="1115616" y="5343189"/>
            <a:ext cx="6239145"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1" hangingPunct="0">
              <a:lnSpc>
                <a:spcPct val="100000"/>
              </a:lnSpc>
              <a:spcBef>
                <a:spcPct val="0"/>
              </a:spcBef>
              <a:spcAft>
                <a:spcPct val="0"/>
              </a:spcAft>
              <a:buClrTx/>
              <a:buSzTx/>
              <a:buFontTx/>
              <a:buNone/>
              <a:tabLst/>
            </a:pPr>
            <a:r>
              <a:rPr kumimoji="1" lang="en-US" altLang="ko-KR" sz="1400" b="0" i="1" u="none" strike="noStrike" cap="none" normalizeH="0" baseline="0" dirty="0" smtClean="0">
                <a:ln>
                  <a:noFill/>
                </a:ln>
                <a:solidFill>
                  <a:srgbClr val="000000"/>
                </a:solidFill>
                <a:effectLst/>
                <a:latin typeface="+mn-lt"/>
                <a:cs typeface="Tahoma" pitchFamily="34" charset="0"/>
              </a:rPr>
              <a:t>*Year-on-year growth rates shown in parentheses</a:t>
            </a:r>
            <a:endParaRPr kumimoji="1" lang="en-US" altLang="ko-KR" sz="1400" b="0" i="0" u="none" strike="noStrike" cap="none" normalizeH="0" baseline="0" dirty="0" smtClean="0">
              <a:ln>
                <a:noFill/>
              </a:ln>
              <a:solidFill>
                <a:schemeClr val="tx1"/>
              </a:solidFill>
              <a:effectLst/>
              <a:latin typeface="+mn-lt"/>
            </a:endParaRPr>
          </a:p>
        </p:txBody>
      </p:sp>
      <p:sp>
        <p:nvSpPr>
          <p:cNvPr id="6" name="TextBox 5"/>
          <p:cNvSpPr txBox="1"/>
          <p:nvPr/>
        </p:nvSpPr>
        <p:spPr>
          <a:xfrm>
            <a:off x="6436248" y="5352505"/>
            <a:ext cx="1675459" cy="246221"/>
          </a:xfrm>
          <a:prstGeom prst="rect">
            <a:avLst/>
          </a:prstGeom>
          <a:noFill/>
        </p:spPr>
        <p:txBody>
          <a:bodyPr wrap="none" rtlCol="0">
            <a:spAutoFit/>
          </a:bodyPr>
          <a:lstStyle/>
          <a:p>
            <a:r>
              <a:rPr lang="en-US" altLang="ko-KR" sz="1000" i="1" dirty="0" smtClean="0">
                <a:solidFill>
                  <a:srgbClr val="002060"/>
                </a:solidFill>
                <a:latin typeface="+mn-lt"/>
                <a:ea typeface="가는각진제목체"/>
                <a:cs typeface="Arial" charset="0"/>
              </a:rPr>
              <a:t>Source: Korea Customs Service</a:t>
            </a:r>
            <a:endParaRPr lang="ko-KR" altLang="en-US" sz="1000" i="1" dirty="0">
              <a:solidFill>
                <a:srgbClr val="002060"/>
              </a:solidFill>
              <a:latin typeface="+mn-lt"/>
              <a:ea typeface="가는각진제목체"/>
              <a:cs typeface="Arial" charset="0"/>
            </a:endParaRPr>
          </a:p>
        </p:txBody>
      </p:sp>
      <p:sp>
        <p:nvSpPr>
          <p:cNvPr id="9" name="TextBox 8"/>
          <p:cNvSpPr txBox="1"/>
          <p:nvPr/>
        </p:nvSpPr>
        <p:spPr>
          <a:xfrm>
            <a:off x="911088" y="5978810"/>
            <a:ext cx="7693360" cy="523220"/>
          </a:xfrm>
          <a:prstGeom prst="rect">
            <a:avLst/>
          </a:prstGeom>
          <a:noFill/>
        </p:spPr>
        <p:txBody>
          <a:bodyPr wrap="square" rtlCol="0">
            <a:spAutoFit/>
          </a:bodyPr>
          <a:lstStyle/>
          <a:p>
            <a:r>
              <a:rPr lang="en-US" altLang="ko-KR" sz="2200" dirty="0" smtClean="0"/>
              <a:t>      </a:t>
            </a:r>
            <a:r>
              <a:rPr lang="en-US" altLang="ko-KR" sz="2800" b="1" dirty="0" smtClean="0">
                <a:latin typeface="+mj-lt"/>
              </a:rPr>
              <a:t>Win-Win</a:t>
            </a:r>
            <a:r>
              <a:rPr lang="en-US" altLang="ko-KR" sz="2200" b="1" dirty="0" smtClean="0">
                <a:latin typeface="+mj-lt"/>
              </a:rPr>
              <a:t> </a:t>
            </a:r>
            <a:r>
              <a:rPr lang="en-US" altLang="ko-KR" dirty="0" smtClean="0">
                <a:latin typeface="+mj-lt"/>
              </a:rPr>
              <a:t>(high level and comprehensive trade agreement)</a:t>
            </a:r>
            <a:endParaRPr lang="ko-KR" altLang="en-US" dirty="0">
              <a:latin typeface="+mj-lt"/>
            </a:endParaRPr>
          </a:p>
        </p:txBody>
      </p:sp>
      <p:sp>
        <p:nvSpPr>
          <p:cNvPr id="10" name="오른쪽 화살표 9"/>
          <p:cNvSpPr/>
          <p:nvPr/>
        </p:nvSpPr>
        <p:spPr>
          <a:xfrm>
            <a:off x="996348" y="6130330"/>
            <a:ext cx="36004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aphicFrame>
        <p:nvGraphicFramePr>
          <p:cNvPr id="12" name="표 6"/>
          <p:cNvGraphicFramePr>
            <a:graphicFrameLocks noGrp="1"/>
          </p:cNvGraphicFramePr>
          <p:nvPr>
            <p:extLst>
              <p:ext uri="{D42A27DB-BD31-4B8C-83A1-F6EECF244321}">
                <p14:modId xmlns:p14="http://schemas.microsoft.com/office/powerpoint/2010/main" val="4284086320"/>
              </p:ext>
            </p:extLst>
          </p:nvPr>
        </p:nvGraphicFramePr>
        <p:xfrm>
          <a:off x="1115616" y="1790800"/>
          <a:ext cx="6624736" cy="3522616"/>
        </p:xfrm>
        <a:graphic>
          <a:graphicData uri="http://schemas.openxmlformats.org/drawingml/2006/table">
            <a:tbl>
              <a:tblPr/>
              <a:tblGrid>
                <a:gridCol w="3312368"/>
                <a:gridCol w="3312368"/>
              </a:tblGrid>
              <a:tr h="499582">
                <a:tc>
                  <a:txBody>
                    <a:bodyPr/>
                    <a:lstStyle/>
                    <a:p>
                      <a:endParaRPr lang="ko-KR" sz="1500" kern="100" dirty="0">
                        <a:latin typeface="+mn-lt"/>
                        <a:ea typeface="+mn-ea"/>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A3B2C1"/>
                    </a:solidFill>
                  </a:tcPr>
                </a:tc>
                <a:tc>
                  <a:txBody>
                    <a:bodyPr/>
                    <a:lstStyle/>
                    <a:p>
                      <a:pPr algn="ctr" latinLnBrk="1">
                        <a:spcAft>
                          <a:spcPts val="0"/>
                        </a:spcAft>
                      </a:pPr>
                      <a:r>
                        <a:rPr lang="en-US" sz="1500" b="1" kern="0" cap="all" dirty="0" smtClean="0">
                          <a:solidFill>
                            <a:schemeClr val="bg1"/>
                          </a:solidFill>
                          <a:latin typeface="+mn-lt"/>
                          <a:ea typeface="+mn-ea"/>
                          <a:cs typeface="Times New Roman"/>
                        </a:rPr>
                        <a:t>MAR 15, 2012 </a:t>
                      </a:r>
                      <a:r>
                        <a:rPr lang="en-US" sz="1500" b="1" kern="0" cap="all" dirty="0">
                          <a:solidFill>
                            <a:schemeClr val="bg1"/>
                          </a:solidFill>
                          <a:latin typeface="+mn-lt"/>
                          <a:ea typeface="+mn-ea"/>
                          <a:cs typeface="Times New Roman"/>
                        </a:rPr>
                        <a:t>– </a:t>
                      </a:r>
                      <a:r>
                        <a:rPr lang="en-US" sz="1500" b="1" kern="0" cap="all" dirty="0" err="1" smtClean="0">
                          <a:solidFill>
                            <a:schemeClr val="bg1"/>
                          </a:solidFill>
                          <a:latin typeface="+mn-lt"/>
                          <a:ea typeface="+mn-ea"/>
                          <a:cs typeface="Times New Roman"/>
                        </a:rPr>
                        <a:t>feb</a:t>
                      </a:r>
                      <a:r>
                        <a:rPr lang="en-US" sz="1500" b="1" kern="0" cap="all" dirty="0" smtClean="0">
                          <a:solidFill>
                            <a:schemeClr val="bg1"/>
                          </a:solidFill>
                          <a:latin typeface="+mn-lt"/>
                          <a:ea typeface="+mn-ea"/>
                          <a:cs typeface="Times New Roman"/>
                        </a:rPr>
                        <a:t> 28, 2013</a:t>
                      </a:r>
                      <a:endParaRPr lang="ko-KR" sz="1500" b="1" kern="100" dirty="0">
                        <a:solidFill>
                          <a:schemeClr val="bg1"/>
                        </a:solidFill>
                        <a:latin typeface="+mn-lt"/>
                        <a:ea typeface="+mn-ea"/>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A3B2C1"/>
                    </a:solidFill>
                  </a:tcPr>
                </a:tc>
              </a:tr>
              <a:tr h="431862">
                <a:tc>
                  <a:txBody>
                    <a:bodyPr/>
                    <a:lstStyle/>
                    <a:p>
                      <a:pPr algn="just" latinLnBrk="1">
                        <a:spcAft>
                          <a:spcPts val="0"/>
                        </a:spcAft>
                      </a:pPr>
                      <a:r>
                        <a:rPr lang="en-US" sz="1500" b="1" kern="0" dirty="0">
                          <a:solidFill>
                            <a:srgbClr val="000000"/>
                          </a:solidFill>
                          <a:latin typeface="+mn-lt"/>
                          <a:ea typeface="+mn-ea"/>
                          <a:cs typeface="Times New Roman"/>
                        </a:rPr>
                        <a:t>U.S. Exports to Korea</a:t>
                      </a:r>
                      <a:endParaRPr lang="ko-KR" sz="1500" kern="100" dirty="0">
                        <a:latin typeface="+mn-lt"/>
                        <a:ea typeface="+mn-ea"/>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E4E9"/>
                    </a:solidFill>
                  </a:tcPr>
                </a:tc>
                <a:tc>
                  <a:txBody>
                    <a:bodyPr/>
                    <a:lstStyle/>
                    <a:p>
                      <a:pPr algn="ctr" latinLnBrk="0">
                        <a:lnSpc>
                          <a:spcPts val="1125"/>
                        </a:lnSpc>
                        <a:spcAft>
                          <a:spcPts val="0"/>
                        </a:spcAft>
                      </a:pPr>
                      <a:endParaRPr lang="en-US" sz="1500" kern="0" dirty="0" smtClean="0">
                        <a:solidFill>
                          <a:srgbClr val="000000"/>
                        </a:solidFill>
                        <a:latin typeface="+mn-lt"/>
                        <a:ea typeface="+mn-ea"/>
                        <a:cs typeface="Times New Roman"/>
                      </a:endParaRPr>
                    </a:p>
                    <a:p>
                      <a:pPr algn="l" latinLnBrk="0">
                        <a:lnSpc>
                          <a:spcPts val="1125"/>
                        </a:lnSpc>
                        <a:spcAft>
                          <a:spcPts val="0"/>
                        </a:spcAft>
                      </a:pPr>
                      <a:r>
                        <a:rPr lang="en-US" sz="1500" kern="0" dirty="0" smtClean="0">
                          <a:solidFill>
                            <a:srgbClr val="000000"/>
                          </a:solidFill>
                          <a:latin typeface="+mn-lt"/>
                          <a:ea typeface="+mn-ea"/>
                          <a:cs typeface="Times New Roman"/>
                        </a:rPr>
                        <a:t>$39.9 </a:t>
                      </a:r>
                      <a:r>
                        <a:rPr lang="en-US" sz="1500" kern="0" dirty="0">
                          <a:solidFill>
                            <a:srgbClr val="000000"/>
                          </a:solidFill>
                          <a:latin typeface="+mn-lt"/>
                          <a:ea typeface="+mn-ea"/>
                          <a:cs typeface="Times New Roman"/>
                        </a:rPr>
                        <a:t>billion </a:t>
                      </a:r>
                      <a:r>
                        <a:rPr lang="en-US" sz="1500" kern="0" dirty="0" smtClean="0">
                          <a:solidFill>
                            <a:srgbClr val="000000"/>
                          </a:solidFill>
                          <a:latin typeface="+mn-lt"/>
                          <a:ea typeface="+mn-ea"/>
                          <a:cs typeface="Times New Roman"/>
                        </a:rPr>
                        <a:t>(-9.1%)</a:t>
                      </a:r>
                      <a:endParaRPr lang="ko-KR" sz="1500" kern="100" dirty="0">
                        <a:latin typeface="+mn-lt"/>
                        <a:ea typeface="+mn-ea"/>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E4E9"/>
                    </a:solidFill>
                  </a:tcPr>
                </a:tc>
              </a:tr>
              <a:tr h="431862">
                <a:tc>
                  <a:txBody>
                    <a:bodyPr/>
                    <a:lstStyle/>
                    <a:p>
                      <a:pPr algn="just" latinLnBrk="1">
                        <a:spcAft>
                          <a:spcPts val="0"/>
                        </a:spcAft>
                      </a:pPr>
                      <a:r>
                        <a:rPr lang="en-US" sz="1500" kern="0" dirty="0" smtClean="0">
                          <a:solidFill>
                            <a:srgbClr val="000000"/>
                          </a:solidFill>
                          <a:latin typeface="+mn-lt"/>
                          <a:ea typeface="+mn-ea"/>
                          <a:cs typeface="Times New Roman"/>
                        </a:rPr>
                        <a:t>        </a:t>
                      </a:r>
                      <a:r>
                        <a:rPr lang="en-US" sz="1500" b="1" kern="0" dirty="0" smtClean="0">
                          <a:solidFill>
                            <a:srgbClr val="000000"/>
                          </a:solidFill>
                          <a:latin typeface="+mn-lt"/>
                          <a:ea typeface="+mn-ea"/>
                          <a:cs typeface="Times New Roman"/>
                        </a:rPr>
                        <a:t>of FTA </a:t>
                      </a:r>
                      <a:r>
                        <a:rPr lang="en-US" sz="1500" b="1" kern="0" dirty="0">
                          <a:solidFill>
                            <a:srgbClr val="000000"/>
                          </a:solidFill>
                          <a:latin typeface="+mn-lt"/>
                          <a:ea typeface="+mn-ea"/>
                          <a:cs typeface="Times New Roman"/>
                        </a:rPr>
                        <a:t>b</a:t>
                      </a:r>
                      <a:r>
                        <a:rPr lang="en-US" sz="1500" b="1" kern="0" dirty="0" smtClean="0">
                          <a:solidFill>
                            <a:srgbClr val="000000"/>
                          </a:solidFill>
                          <a:latin typeface="+mn-lt"/>
                          <a:ea typeface="+mn-ea"/>
                          <a:cs typeface="Times New Roman"/>
                        </a:rPr>
                        <a:t>eneficiary </a:t>
                      </a:r>
                      <a:r>
                        <a:rPr lang="en-US" sz="1500" b="1" kern="0" dirty="0">
                          <a:solidFill>
                            <a:srgbClr val="000000"/>
                          </a:solidFill>
                          <a:latin typeface="+mn-lt"/>
                          <a:ea typeface="+mn-ea"/>
                          <a:cs typeface="Times New Roman"/>
                        </a:rPr>
                        <a:t>Items</a:t>
                      </a:r>
                      <a:endParaRPr lang="ko-KR" sz="1500" b="1" kern="100" dirty="0">
                        <a:latin typeface="+mn-lt"/>
                        <a:ea typeface="+mn-ea"/>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2F4"/>
                    </a:solidFill>
                  </a:tcPr>
                </a:tc>
                <a:tc>
                  <a:txBody>
                    <a:bodyPr/>
                    <a:lstStyle/>
                    <a:p>
                      <a:pPr algn="ctr" latinLnBrk="0">
                        <a:lnSpc>
                          <a:spcPts val="1125"/>
                        </a:lnSpc>
                        <a:spcAft>
                          <a:spcPts val="0"/>
                        </a:spcAft>
                      </a:pPr>
                      <a:endParaRPr lang="en-US" sz="1500" kern="0" dirty="0" smtClean="0">
                        <a:solidFill>
                          <a:srgbClr val="000000"/>
                        </a:solidFill>
                        <a:latin typeface="+mn-lt"/>
                        <a:ea typeface="+mn-ea"/>
                        <a:cs typeface="Times New Roman"/>
                      </a:endParaRPr>
                    </a:p>
                    <a:p>
                      <a:pPr algn="r" latinLnBrk="0">
                        <a:lnSpc>
                          <a:spcPts val="1125"/>
                        </a:lnSpc>
                        <a:spcAft>
                          <a:spcPts val="0"/>
                        </a:spcAft>
                      </a:pPr>
                      <a:r>
                        <a:rPr lang="en-US" sz="1500" b="1" kern="0" dirty="0" smtClean="0">
                          <a:solidFill>
                            <a:srgbClr val="000000"/>
                          </a:solidFill>
                          <a:latin typeface="+mn-lt"/>
                          <a:ea typeface="+mn-ea"/>
                          <a:cs typeface="Times New Roman"/>
                        </a:rPr>
                        <a:t>$20.7 </a:t>
                      </a:r>
                      <a:r>
                        <a:rPr lang="en-US" sz="1500" b="1" kern="0" dirty="0">
                          <a:solidFill>
                            <a:srgbClr val="000000"/>
                          </a:solidFill>
                          <a:latin typeface="+mn-lt"/>
                          <a:ea typeface="+mn-ea"/>
                          <a:cs typeface="Times New Roman"/>
                        </a:rPr>
                        <a:t>billion </a:t>
                      </a:r>
                      <a:r>
                        <a:rPr lang="en-US" sz="1500" b="1" kern="0" dirty="0" smtClean="0">
                          <a:solidFill>
                            <a:srgbClr val="000000"/>
                          </a:solidFill>
                          <a:latin typeface="+mn-lt"/>
                          <a:ea typeface="+mn-ea"/>
                          <a:cs typeface="Times New Roman"/>
                        </a:rPr>
                        <a:t>(+4.1%)</a:t>
                      </a:r>
                      <a:endParaRPr lang="ko-KR" sz="1500" b="1" kern="100" dirty="0">
                        <a:latin typeface="+mn-lt"/>
                        <a:ea typeface="+mn-ea"/>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2F4"/>
                    </a:solidFill>
                  </a:tcPr>
                </a:tc>
              </a:tr>
              <a:tr h="431862">
                <a:tc>
                  <a:txBody>
                    <a:bodyPr/>
                    <a:lstStyle/>
                    <a:p>
                      <a:pPr algn="just" latinLnBrk="1">
                        <a:spcAft>
                          <a:spcPts val="0"/>
                        </a:spcAft>
                      </a:pPr>
                      <a:r>
                        <a:rPr lang="en-US" sz="1500" kern="0" dirty="0" smtClean="0">
                          <a:solidFill>
                            <a:srgbClr val="000000"/>
                          </a:solidFill>
                          <a:latin typeface="+mn-lt"/>
                          <a:ea typeface="+mn-ea"/>
                          <a:cs typeface="Times New Roman"/>
                        </a:rPr>
                        <a:t>       </a:t>
                      </a:r>
                      <a:r>
                        <a:rPr lang="en-US" sz="1500" kern="0" dirty="0" smtClean="0">
                          <a:solidFill>
                            <a:srgbClr val="000000"/>
                          </a:solidFill>
                          <a:latin typeface="+mn-lt"/>
                          <a:ea typeface="+mn-ea"/>
                          <a:cs typeface="Times New Roman"/>
                        </a:rPr>
                        <a:t>of</a:t>
                      </a:r>
                      <a:r>
                        <a:rPr lang="en-US" sz="1500" kern="0" baseline="0" dirty="0" smtClean="0">
                          <a:solidFill>
                            <a:srgbClr val="000000"/>
                          </a:solidFill>
                          <a:latin typeface="+mn-lt"/>
                          <a:ea typeface="+mn-ea"/>
                          <a:cs typeface="Times New Roman"/>
                        </a:rPr>
                        <a:t> </a:t>
                      </a:r>
                      <a:r>
                        <a:rPr lang="en-US" sz="1500" kern="0" dirty="0" smtClean="0">
                          <a:solidFill>
                            <a:srgbClr val="000000"/>
                          </a:solidFill>
                          <a:latin typeface="+mn-lt"/>
                          <a:ea typeface="+mn-ea"/>
                          <a:cs typeface="Times New Roman"/>
                        </a:rPr>
                        <a:t>FTA </a:t>
                      </a:r>
                      <a:r>
                        <a:rPr lang="en-US" sz="1500" kern="0" dirty="0">
                          <a:solidFill>
                            <a:srgbClr val="000000"/>
                          </a:solidFill>
                          <a:latin typeface="+mn-lt"/>
                          <a:ea typeface="+mn-ea"/>
                          <a:cs typeface="Times New Roman"/>
                        </a:rPr>
                        <a:t>n</a:t>
                      </a:r>
                      <a:r>
                        <a:rPr lang="en-US" sz="1500" kern="0" dirty="0" smtClean="0">
                          <a:solidFill>
                            <a:srgbClr val="000000"/>
                          </a:solidFill>
                          <a:latin typeface="+mn-lt"/>
                          <a:ea typeface="+mn-ea"/>
                          <a:cs typeface="Times New Roman"/>
                        </a:rPr>
                        <a:t>on-beneficiary </a:t>
                      </a:r>
                      <a:r>
                        <a:rPr lang="en-US" sz="1500" kern="0" dirty="0">
                          <a:solidFill>
                            <a:srgbClr val="000000"/>
                          </a:solidFill>
                          <a:latin typeface="+mn-lt"/>
                          <a:ea typeface="+mn-ea"/>
                          <a:cs typeface="Times New Roman"/>
                        </a:rPr>
                        <a:t>Items</a:t>
                      </a:r>
                      <a:endParaRPr lang="ko-KR" sz="1500" kern="100" dirty="0">
                        <a:latin typeface="+mn-lt"/>
                        <a:ea typeface="+mn-ea"/>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E4E9"/>
                    </a:solidFill>
                  </a:tcPr>
                </a:tc>
                <a:tc>
                  <a:txBody>
                    <a:bodyPr/>
                    <a:lstStyle/>
                    <a:p>
                      <a:pPr algn="ctr" latinLnBrk="0">
                        <a:lnSpc>
                          <a:spcPts val="1125"/>
                        </a:lnSpc>
                        <a:spcAft>
                          <a:spcPts val="0"/>
                        </a:spcAft>
                      </a:pPr>
                      <a:endParaRPr lang="en-US" sz="1500" kern="0" dirty="0" smtClean="0">
                        <a:solidFill>
                          <a:srgbClr val="000000"/>
                        </a:solidFill>
                        <a:latin typeface="+mn-lt"/>
                        <a:ea typeface="+mn-ea"/>
                        <a:cs typeface="Times New Roman"/>
                      </a:endParaRPr>
                    </a:p>
                    <a:p>
                      <a:pPr algn="r" latinLnBrk="0">
                        <a:lnSpc>
                          <a:spcPts val="1125"/>
                        </a:lnSpc>
                        <a:spcAft>
                          <a:spcPts val="0"/>
                        </a:spcAft>
                      </a:pPr>
                      <a:r>
                        <a:rPr lang="en-US" sz="1500" kern="0" dirty="0" smtClean="0">
                          <a:solidFill>
                            <a:srgbClr val="000000"/>
                          </a:solidFill>
                          <a:latin typeface="+mn-lt"/>
                          <a:ea typeface="+mn-ea"/>
                          <a:cs typeface="Times New Roman"/>
                        </a:rPr>
                        <a:t>$19.1 </a:t>
                      </a:r>
                      <a:r>
                        <a:rPr lang="en-US" sz="1500" kern="0" dirty="0">
                          <a:solidFill>
                            <a:srgbClr val="000000"/>
                          </a:solidFill>
                          <a:latin typeface="+mn-lt"/>
                          <a:ea typeface="+mn-ea"/>
                          <a:cs typeface="Times New Roman"/>
                        </a:rPr>
                        <a:t>billion </a:t>
                      </a:r>
                      <a:r>
                        <a:rPr lang="en-US" sz="1500" kern="0" dirty="0" smtClean="0">
                          <a:solidFill>
                            <a:srgbClr val="000000"/>
                          </a:solidFill>
                          <a:latin typeface="+mn-lt"/>
                          <a:ea typeface="+mn-ea"/>
                          <a:cs typeface="Times New Roman"/>
                        </a:rPr>
                        <a:t>(-20.1%)</a:t>
                      </a:r>
                      <a:endParaRPr lang="ko-KR" sz="1500" kern="100" dirty="0">
                        <a:latin typeface="+mn-lt"/>
                        <a:ea typeface="+mn-ea"/>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E4E9"/>
                    </a:solidFill>
                  </a:tcPr>
                </a:tc>
              </a:tr>
              <a:tr h="431862">
                <a:tc>
                  <a:txBody>
                    <a:bodyPr/>
                    <a:lstStyle/>
                    <a:p>
                      <a:pPr algn="just" latinLnBrk="1">
                        <a:spcAft>
                          <a:spcPts val="0"/>
                        </a:spcAft>
                      </a:pPr>
                      <a:r>
                        <a:rPr lang="en-US" sz="1500" b="1" kern="0" dirty="0">
                          <a:solidFill>
                            <a:srgbClr val="000000"/>
                          </a:solidFill>
                          <a:latin typeface="+mn-lt"/>
                          <a:ea typeface="+mn-ea"/>
                          <a:cs typeface="Times New Roman"/>
                        </a:rPr>
                        <a:t>U.S. Imports from Korea</a:t>
                      </a:r>
                      <a:endParaRPr lang="ko-KR" sz="1500" kern="100" dirty="0">
                        <a:latin typeface="+mn-lt"/>
                        <a:ea typeface="+mn-ea"/>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2F4"/>
                    </a:solidFill>
                  </a:tcPr>
                </a:tc>
                <a:tc>
                  <a:txBody>
                    <a:bodyPr/>
                    <a:lstStyle/>
                    <a:p>
                      <a:pPr algn="ctr" latinLnBrk="0">
                        <a:lnSpc>
                          <a:spcPts val="1125"/>
                        </a:lnSpc>
                        <a:spcAft>
                          <a:spcPts val="0"/>
                        </a:spcAft>
                      </a:pPr>
                      <a:endParaRPr lang="en-US" sz="1500" kern="0" dirty="0" smtClean="0">
                        <a:solidFill>
                          <a:srgbClr val="000000"/>
                        </a:solidFill>
                        <a:latin typeface="+mn-lt"/>
                        <a:ea typeface="+mn-ea"/>
                        <a:cs typeface="Times New Roman"/>
                      </a:endParaRPr>
                    </a:p>
                    <a:p>
                      <a:pPr algn="l" latinLnBrk="0">
                        <a:lnSpc>
                          <a:spcPts val="1125"/>
                        </a:lnSpc>
                        <a:spcAft>
                          <a:spcPts val="0"/>
                        </a:spcAft>
                      </a:pPr>
                      <a:r>
                        <a:rPr lang="en-US" sz="1500" kern="0" dirty="0" smtClean="0">
                          <a:solidFill>
                            <a:srgbClr val="000000"/>
                          </a:solidFill>
                          <a:latin typeface="+mn-lt"/>
                          <a:ea typeface="+mn-ea"/>
                          <a:cs typeface="Times New Roman"/>
                        </a:rPr>
                        <a:t>$57 </a:t>
                      </a:r>
                      <a:r>
                        <a:rPr lang="en-US" sz="1500" kern="0" dirty="0">
                          <a:solidFill>
                            <a:srgbClr val="000000"/>
                          </a:solidFill>
                          <a:latin typeface="+mn-lt"/>
                          <a:ea typeface="+mn-ea"/>
                          <a:cs typeface="Times New Roman"/>
                        </a:rPr>
                        <a:t>billion </a:t>
                      </a:r>
                      <a:r>
                        <a:rPr lang="en-US" sz="1500" kern="0" dirty="0" smtClean="0">
                          <a:solidFill>
                            <a:srgbClr val="000000"/>
                          </a:solidFill>
                          <a:latin typeface="+mn-lt"/>
                          <a:ea typeface="+mn-ea"/>
                          <a:cs typeface="Times New Roman"/>
                        </a:rPr>
                        <a:t>(+1.4%)</a:t>
                      </a:r>
                      <a:endParaRPr lang="ko-KR" sz="1500" kern="100" dirty="0">
                        <a:latin typeface="+mn-lt"/>
                        <a:ea typeface="+mn-ea"/>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2F4"/>
                    </a:solidFill>
                  </a:tcPr>
                </a:tc>
              </a:tr>
              <a:tr h="431862">
                <a:tc>
                  <a:txBody>
                    <a:bodyPr/>
                    <a:lstStyle/>
                    <a:p>
                      <a:pPr algn="just" latinLnBrk="1">
                        <a:spcAft>
                          <a:spcPts val="0"/>
                        </a:spcAft>
                      </a:pPr>
                      <a:r>
                        <a:rPr lang="en-US" sz="1500" kern="0" dirty="0" smtClean="0">
                          <a:solidFill>
                            <a:srgbClr val="000000"/>
                          </a:solidFill>
                          <a:latin typeface="+mn-lt"/>
                          <a:ea typeface="+mn-ea"/>
                          <a:cs typeface="Times New Roman"/>
                        </a:rPr>
                        <a:t>         </a:t>
                      </a:r>
                      <a:r>
                        <a:rPr lang="en-US" sz="1500" b="1" kern="0" dirty="0" smtClean="0">
                          <a:solidFill>
                            <a:srgbClr val="000000"/>
                          </a:solidFill>
                          <a:latin typeface="+mn-lt"/>
                          <a:ea typeface="+mn-ea"/>
                          <a:cs typeface="Times New Roman"/>
                        </a:rPr>
                        <a:t>of</a:t>
                      </a:r>
                      <a:r>
                        <a:rPr lang="en-US" sz="1500" b="1" kern="0" baseline="0" dirty="0" smtClean="0">
                          <a:solidFill>
                            <a:srgbClr val="000000"/>
                          </a:solidFill>
                          <a:latin typeface="+mn-lt"/>
                          <a:ea typeface="+mn-ea"/>
                          <a:cs typeface="Times New Roman"/>
                        </a:rPr>
                        <a:t> </a:t>
                      </a:r>
                      <a:r>
                        <a:rPr lang="en-US" sz="1500" b="1" kern="0" dirty="0" smtClean="0">
                          <a:solidFill>
                            <a:srgbClr val="000000"/>
                          </a:solidFill>
                          <a:latin typeface="+mn-lt"/>
                          <a:ea typeface="+mn-ea"/>
                          <a:cs typeface="Times New Roman"/>
                        </a:rPr>
                        <a:t>FTA beneficiary </a:t>
                      </a:r>
                      <a:r>
                        <a:rPr lang="en-US" sz="1500" b="1" kern="0" dirty="0">
                          <a:solidFill>
                            <a:srgbClr val="000000"/>
                          </a:solidFill>
                          <a:latin typeface="+mn-lt"/>
                          <a:ea typeface="+mn-ea"/>
                          <a:cs typeface="Times New Roman"/>
                        </a:rPr>
                        <a:t>items</a:t>
                      </a:r>
                      <a:endParaRPr lang="ko-KR" sz="1500" b="1" kern="100" dirty="0">
                        <a:latin typeface="+mn-lt"/>
                        <a:ea typeface="+mn-ea"/>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E4E9"/>
                    </a:solidFill>
                  </a:tcPr>
                </a:tc>
                <a:tc>
                  <a:txBody>
                    <a:bodyPr/>
                    <a:lstStyle/>
                    <a:p>
                      <a:pPr algn="r" latinLnBrk="0">
                        <a:lnSpc>
                          <a:spcPts val="1125"/>
                        </a:lnSpc>
                        <a:spcAft>
                          <a:spcPts val="0"/>
                        </a:spcAft>
                      </a:pPr>
                      <a:endParaRPr lang="en-US" sz="1500" kern="0" dirty="0" smtClean="0">
                        <a:solidFill>
                          <a:srgbClr val="000000"/>
                        </a:solidFill>
                        <a:latin typeface="+mn-lt"/>
                        <a:ea typeface="+mn-ea"/>
                        <a:cs typeface="Times New Roman"/>
                      </a:endParaRPr>
                    </a:p>
                    <a:p>
                      <a:pPr algn="r" latinLnBrk="0">
                        <a:lnSpc>
                          <a:spcPts val="1125"/>
                        </a:lnSpc>
                        <a:spcAft>
                          <a:spcPts val="0"/>
                        </a:spcAft>
                      </a:pPr>
                      <a:r>
                        <a:rPr lang="en-US" sz="1500" b="1" kern="0" dirty="0" smtClean="0">
                          <a:solidFill>
                            <a:srgbClr val="000000"/>
                          </a:solidFill>
                          <a:latin typeface="+mn-lt"/>
                          <a:ea typeface="+mn-ea"/>
                          <a:cs typeface="Times New Roman"/>
                        </a:rPr>
                        <a:t>$22.4 </a:t>
                      </a:r>
                      <a:r>
                        <a:rPr lang="en-US" sz="1500" b="1" kern="0" dirty="0">
                          <a:solidFill>
                            <a:srgbClr val="000000"/>
                          </a:solidFill>
                          <a:latin typeface="+mn-lt"/>
                          <a:ea typeface="+mn-ea"/>
                          <a:cs typeface="Times New Roman"/>
                        </a:rPr>
                        <a:t>billion </a:t>
                      </a:r>
                      <a:r>
                        <a:rPr lang="en-US" sz="1500" b="1" kern="0" dirty="0" smtClean="0">
                          <a:solidFill>
                            <a:srgbClr val="000000"/>
                          </a:solidFill>
                          <a:latin typeface="+mn-lt"/>
                          <a:ea typeface="+mn-ea"/>
                          <a:cs typeface="Times New Roman"/>
                        </a:rPr>
                        <a:t>(+10.4%)</a:t>
                      </a:r>
                      <a:endParaRPr lang="ko-KR" sz="1500" b="1" kern="100" dirty="0">
                        <a:latin typeface="+mn-lt"/>
                        <a:ea typeface="+mn-ea"/>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E4E9"/>
                    </a:solidFill>
                  </a:tcPr>
                </a:tc>
              </a:tr>
              <a:tr h="431862">
                <a:tc>
                  <a:txBody>
                    <a:bodyPr/>
                    <a:lstStyle/>
                    <a:p>
                      <a:pPr algn="just" latinLnBrk="1">
                        <a:spcAft>
                          <a:spcPts val="0"/>
                        </a:spcAft>
                      </a:pPr>
                      <a:r>
                        <a:rPr lang="en-US" sz="1500" kern="0" dirty="0" smtClean="0">
                          <a:solidFill>
                            <a:srgbClr val="000000"/>
                          </a:solidFill>
                          <a:latin typeface="+mn-lt"/>
                          <a:ea typeface="+mn-ea"/>
                          <a:cs typeface="Times New Roman"/>
                        </a:rPr>
                        <a:t>       </a:t>
                      </a:r>
                      <a:r>
                        <a:rPr lang="en-US" sz="1500" kern="0" dirty="0" smtClean="0">
                          <a:solidFill>
                            <a:srgbClr val="000000"/>
                          </a:solidFill>
                          <a:latin typeface="+mn-lt"/>
                          <a:ea typeface="+mn-ea"/>
                          <a:cs typeface="Times New Roman"/>
                        </a:rPr>
                        <a:t>of </a:t>
                      </a:r>
                      <a:r>
                        <a:rPr lang="en-US" sz="1500" kern="0" dirty="0" smtClean="0">
                          <a:solidFill>
                            <a:srgbClr val="000000"/>
                          </a:solidFill>
                          <a:latin typeface="+mn-lt"/>
                          <a:ea typeface="+mn-ea"/>
                          <a:cs typeface="Times New Roman"/>
                        </a:rPr>
                        <a:t>FTA </a:t>
                      </a:r>
                      <a:r>
                        <a:rPr lang="en-US" sz="1500" kern="0" dirty="0">
                          <a:solidFill>
                            <a:srgbClr val="000000"/>
                          </a:solidFill>
                          <a:latin typeface="+mn-lt"/>
                          <a:ea typeface="+mn-ea"/>
                          <a:cs typeface="Times New Roman"/>
                        </a:rPr>
                        <a:t>n</a:t>
                      </a:r>
                      <a:r>
                        <a:rPr lang="en-US" sz="1500" kern="0" dirty="0" smtClean="0">
                          <a:solidFill>
                            <a:srgbClr val="000000"/>
                          </a:solidFill>
                          <a:latin typeface="+mn-lt"/>
                          <a:ea typeface="+mn-ea"/>
                          <a:cs typeface="Times New Roman"/>
                        </a:rPr>
                        <a:t>on-beneficiary </a:t>
                      </a:r>
                      <a:r>
                        <a:rPr lang="en-US" sz="1500" kern="0" dirty="0">
                          <a:solidFill>
                            <a:srgbClr val="000000"/>
                          </a:solidFill>
                          <a:latin typeface="+mn-lt"/>
                          <a:ea typeface="+mn-ea"/>
                          <a:cs typeface="Times New Roman"/>
                        </a:rPr>
                        <a:t>items</a:t>
                      </a:r>
                      <a:endParaRPr lang="ko-KR" sz="1500" kern="100" dirty="0">
                        <a:latin typeface="+mn-lt"/>
                        <a:ea typeface="+mn-ea"/>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2F4"/>
                    </a:solidFill>
                  </a:tcPr>
                </a:tc>
                <a:tc>
                  <a:txBody>
                    <a:bodyPr/>
                    <a:lstStyle/>
                    <a:p>
                      <a:pPr algn="r" latinLnBrk="0">
                        <a:lnSpc>
                          <a:spcPts val="1125"/>
                        </a:lnSpc>
                        <a:spcAft>
                          <a:spcPts val="0"/>
                        </a:spcAft>
                      </a:pPr>
                      <a:r>
                        <a:rPr lang="en-US" sz="1500" kern="0" dirty="0" smtClean="0">
                          <a:solidFill>
                            <a:srgbClr val="000000"/>
                          </a:solidFill>
                          <a:latin typeface="+mn-lt"/>
                          <a:ea typeface="+mn-ea"/>
                          <a:cs typeface="Times New Roman"/>
                        </a:rPr>
                        <a:t>$</a:t>
                      </a:r>
                      <a:r>
                        <a:rPr lang="en-US" sz="1500" kern="0" dirty="0" smtClean="0">
                          <a:solidFill>
                            <a:srgbClr val="000000"/>
                          </a:solidFill>
                          <a:latin typeface="+mn-lt"/>
                          <a:ea typeface="+mn-ea"/>
                          <a:cs typeface="Times New Roman"/>
                        </a:rPr>
                        <a:t>34.6 </a:t>
                      </a:r>
                      <a:r>
                        <a:rPr lang="en-US" sz="1500" kern="0" dirty="0">
                          <a:solidFill>
                            <a:srgbClr val="000000"/>
                          </a:solidFill>
                          <a:latin typeface="+mn-lt"/>
                          <a:ea typeface="+mn-ea"/>
                          <a:cs typeface="Times New Roman"/>
                        </a:rPr>
                        <a:t>billion </a:t>
                      </a:r>
                      <a:r>
                        <a:rPr lang="en-US" sz="1500" kern="0" dirty="0" smtClean="0">
                          <a:solidFill>
                            <a:srgbClr val="000000"/>
                          </a:solidFill>
                          <a:latin typeface="+mn-lt"/>
                          <a:ea typeface="+mn-ea"/>
                          <a:cs typeface="Times New Roman"/>
                        </a:rPr>
                        <a:t>(-3.6%)</a:t>
                      </a:r>
                      <a:endParaRPr lang="ko-KR" sz="1500" kern="100" dirty="0">
                        <a:latin typeface="+mn-lt"/>
                        <a:ea typeface="+mn-ea"/>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0F2F4"/>
                    </a:solidFill>
                  </a:tcPr>
                </a:tc>
              </a:tr>
              <a:tr h="431862">
                <a:tc>
                  <a:txBody>
                    <a:bodyPr/>
                    <a:lstStyle/>
                    <a:p>
                      <a:pPr algn="just" latinLnBrk="1">
                        <a:spcAft>
                          <a:spcPts val="0"/>
                        </a:spcAft>
                      </a:pPr>
                      <a:r>
                        <a:rPr lang="en-US" sz="1500" b="1" kern="0" dirty="0">
                          <a:solidFill>
                            <a:srgbClr val="000000"/>
                          </a:solidFill>
                          <a:latin typeface="+mn-lt"/>
                          <a:ea typeface="+mn-ea"/>
                          <a:cs typeface="Times New Roman"/>
                        </a:rPr>
                        <a:t>Korea-U.S. Total Trade Volume</a:t>
                      </a:r>
                      <a:endParaRPr lang="ko-KR" sz="1500" kern="100" dirty="0">
                        <a:latin typeface="+mn-lt"/>
                        <a:ea typeface="+mn-ea"/>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2F4"/>
                    </a:solidFill>
                  </a:tcPr>
                </a:tc>
                <a:tc>
                  <a:txBody>
                    <a:bodyPr/>
                    <a:lstStyle/>
                    <a:p>
                      <a:pPr algn="ctr" latinLnBrk="0">
                        <a:lnSpc>
                          <a:spcPts val="1125"/>
                        </a:lnSpc>
                        <a:spcAft>
                          <a:spcPts val="0"/>
                        </a:spcAft>
                      </a:pPr>
                      <a:endParaRPr lang="en-US" sz="1500" kern="0" dirty="0" smtClean="0">
                        <a:solidFill>
                          <a:srgbClr val="000000"/>
                        </a:solidFill>
                        <a:latin typeface="+mn-lt"/>
                        <a:ea typeface="+mn-ea"/>
                        <a:cs typeface="Times New Roman"/>
                      </a:endParaRPr>
                    </a:p>
                    <a:p>
                      <a:pPr marL="0" marR="0" indent="0" algn="l" defTabSz="914400" rtl="0" eaLnBrk="1" fontAlgn="auto" latinLnBrk="0" hangingPunct="1">
                        <a:lnSpc>
                          <a:spcPts val="1125"/>
                        </a:lnSpc>
                        <a:spcBef>
                          <a:spcPts val="0"/>
                        </a:spcBef>
                        <a:spcAft>
                          <a:spcPts val="0"/>
                        </a:spcAft>
                        <a:buClrTx/>
                        <a:buSzTx/>
                        <a:buFontTx/>
                        <a:buNone/>
                        <a:tabLst/>
                        <a:defRPr/>
                      </a:pPr>
                      <a:r>
                        <a:rPr lang="en-US" sz="1500" kern="0" dirty="0" smtClean="0">
                          <a:solidFill>
                            <a:srgbClr val="000000"/>
                          </a:solidFill>
                          <a:latin typeface="+mn-lt"/>
                          <a:ea typeface="+mn-ea"/>
                          <a:cs typeface="Times New Roman"/>
                        </a:rPr>
                        <a:t>$96.9 billion </a:t>
                      </a:r>
                      <a:r>
                        <a:rPr lang="en-US" altLang="ko-KR" sz="1500" kern="0" dirty="0" smtClean="0">
                          <a:solidFill>
                            <a:srgbClr val="000000"/>
                          </a:solidFill>
                          <a:latin typeface="+mn-lt"/>
                          <a:ea typeface="+mn-ea"/>
                          <a:cs typeface="Times New Roman"/>
                        </a:rPr>
                        <a:t>(-3.2%)</a:t>
                      </a:r>
                      <a:endParaRPr lang="ko-KR" altLang="ko-KR" sz="1500" kern="100" dirty="0" smtClean="0">
                        <a:latin typeface="+mn-lt"/>
                        <a:ea typeface="+mn-ea"/>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2F4"/>
                    </a:solidFill>
                  </a:tcPr>
                </a:tc>
              </a:tr>
            </a:tbl>
          </a:graphicData>
        </a:graphic>
      </p:graphicFrame>
      <p:sp>
        <p:nvSpPr>
          <p:cNvPr id="7" name="Rectangle 20"/>
          <p:cNvSpPr/>
          <p:nvPr/>
        </p:nvSpPr>
        <p:spPr>
          <a:xfrm>
            <a:off x="1115616" y="2726904"/>
            <a:ext cx="6624736"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sp>
        <p:nvSpPr>
          <p:cNvPr id="8" name="Rectangle 21"/>
          <p:cNvSpPr/>
          <p:nvPr/>
        </p:nvSpPr>
        <p:spPr>
          <a:xfrm>
            <a:off x="1115616" y="4023048"/>
            <a:ext cx="6624736"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sp>
        <p:nvSpPr>
          <p:cNvPr id="13" name="Title 1"/>
          <p:cNvSpPr txBox="1">
            <a:spLocks/>
          </p:cNvSpPr>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a:lstStyle>
          <a:p>
            <a:r>
              <a:rPr lang="en-US" altLang="ko-KR" sz="3200" dirty="0" smtClean="0"/>
              <a:t>Evaluation of the KORUS FTA</a:t>
            </a:r>
            <a:endParaRPr lang="en-US" dirty="0"/>
          </a:p>
        </p:txBody>
      </p:sp>
      <p:sp>
        <p:nvSpPr>
          <p:cNvPr id="14" name="제목 7"/>
          <p:cNvSpPr txBox="1">
            <a:spLocks/>
          </p:cNvSpPr>
          <p:nvPr/>
        </p:nvSpPr>
        <p:spPr bwMode="auto">
          <a:xfrm>
            <a:off x="357188" y="941928"/>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a:lstStyle>
          <a:p>
            <a:pPr algn="ctr"/>
            <a:r>
              <a:rPr lang="en-US" altLang="ko-KR" sz="3200" dirty="0" smtClean="0">
                <a:solidFill>
                  <a:srgbClr val="FF0000"/>
                </a:solidFill>
              </a:rPr>
              <a:t>KORUS FTA Beneficiary Items</a:t>
            </a:r>
            <a:endParaRPr lang="ko-KR" altLang="en-US" sz="3200" dirty="0">
              <a:solidFill>
                <a:srgbClr val="FF0000"/>
              </a:solidFill>
            </a:endParaRPr>
          </a:p>
        </p:txBody>
      </p:sp>
    </p:spTree>
    <p:extLst>
      <p:ext uri="{BB962C8B-B14F-4D97-AF65-F5344CB8AC3E}">
        <p14:creationId xmlns:p14="http://schemas.microsoft.com/office/powerpoint/2010/main" val="3482735334"/>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539750" y="1557366"/>
            <a:ext cx="8001000" cy="2959605"/>
          </a:xfrm>
        </p:spPr>
        <p:txBody>
          <a:bodyPr/>
          <a:lstStyle/>
          <a:p>
            <a:pPr eaLnBrk="1" hangingPunct="1">
              <a:buFont typeface="Wingdings" charset="2"/>
              <a:buChar char="§"/>
            </a:pPr>
            <a:r>
              <a:rPr lang="en-US" altLang="ko-KR" sz="2200" dirty="0" smtClean="0"/>
              <a:t>Trade in Services : </a:t>
            </a:r>
            <a:r>
              <a:rPr lang="en-US" altLang="ko-KR" sz="2200" dirty="0" smtClean="0"/>
              <a:t>U.S. </a:t>
            </a:r>
            <a:r>
              <a:rPr lang="en-US" altLang="ko-KR" sz="2200" dirty="0" smtClean="0"/>
              <a:t>enjoying trade surplus </a:t>
            </a:r>
          </a:p>
          <a:p>
            <a:pPr lvl="1" eaLnBrk="1" hangingPunct="1">
              <a:buFont typeface="Arial"/>
              <a:buChar char="•"/>
            </a:pPr>
            <a:r>
              <a:rPr lang="en-US" altLang="ko-KR" sz="1800" dirty="0" smtClean="0"/>
              <a:t>U.S. services trade surplus to Korea increased 9.0% in 2012.</a:t>
            </a:r>
          </a:p>
          <a:p>
            <a:pPr lvl="1" eaLnBrk="1" hangingPunct="1"/>
            <a:endParaRPr lang="en-US" altLang="ko-KR" sz="2000" dirty="0" smtClean="0"/>
          </a:p>
          <a:p>
            <a:pPr lvl="1" eaLnBrk="1" hangingPunct="1">
              <a:buNone/>
            </a:pPr>
            <a:endParaRPr lang="en-US" altLang="ko-KR" dirty="0" smtClean="0"/>
          </a:p>
          <a:p>
            <a:pPr lvl="1" eaLnBrk="1" hangingPunct="1">
              <a:buNone/>
            </a:pPr>
            <a:endParaRPr lang="en-US" altLang="ko-KR" dirty="0" smtClean="0"/>
          </a:p>
          <a:p>
            <a:pPr lvl="1" eaLnBrk="1" hangingPunct="1">
              <a:buNone/>
            </a:pPr>
            <a:endParaRPr lang="en-US" altLang="ko-KR" dirty="0" smtClean="0"/>
          </a:p>
          <a:p>
            <a:pPr lvl="1" eaLnBrk="1" hangingPunct="1">
              <a:buNone/>
            </a:pPr>
            <a:endParaRPr lang="en-US" altLang="ko-KR" sz="500" dirty="0" smtClean="0"/>
          </a:p>
          <a:p>
            <a:pPr marL="469900" lvl="1" indent="-469900" eaLnBrk="1" hangingPunct="1">
              <a:buNone/>
            </a:pPr>
            <a:endParaRPr lang="en-US" altLang="ko-KR" dirty="0" smtClean="0">
              <a:cs typeface="+mn-cs"/>
            </a:endParaRPr>
          </a:p>
        </p:txBody>
      </p:sp>
      <p:graphicFrame>
        <p:nvGraphicFramePr>
          <p:cNvPr id="5" name="표 4"/>
          <p:cNvGraphicFramePr>
            <a:graphicFrameLocks noGrp="1"/>
          </p:cNvGraphicFramePr>
          <p:nvPr>
            <p:extLst>
              <p:ext uri="{D42A27DB-BD31-4B8C-83A1-F6EECF244321}">
                <p14:modId xmlns:p14="http://schemas.microsoft.com/office/powerpoint/2010/main" val="2703881149"/>
              </p:ext>
            </p:extLst>
          </p:nvPr>
        </p:nvGraphicFramePr>
        <p:xfrm>
          <a:off x="1547664" y="2852936"/>
          <a:ext cx="6408712" cy="1642482"/>
        </p:xfrm>
        <a:graphic>
          <a:graphicData uri="http://schemas.openxmlformats.org/drawingml/2006/table">
            <a:tbl>
              <a:tblPr>
                <a:tableStyleId>{85BE263C-DBD7-4A20-BB59-AAB30ACAA65A}</a:tableStyleId>
              </a:tblPr>
              <a:tblGrid>
                <a:gridCol w="2159457"/>
                <a:gridCol w="1152912"/>
                <a:gridCol w="1215524"/>
                <a:gridCol w="1880819"/>
              </a:tblGrid>
              <a:tr h="323197">
                <a:tc>
                  <a:txBody>
                    <a:bodyPr/>
                    <a:lstStyle/>
                    <a:p>
                      <a:pPr algn="ctr" fontAlgn="b"/>
                      <a:endParaRPr lang="ko-KR" altLang="en-US" sz="1600" b="0" i="0" u="none" strike="noStrike" dirty="0">
                        <a:latin typeface="+mn-lt"/>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smtClean="0">
                          <a:latin typeface="+mn-lt"/>
                        </a:rPr>
                        <a:t>2011</a:t>
                      </a:r>
                      <a:endParaRPr lang="en-US" sz="1600" b="0" i="0" u="none" strike="noStrike" dirty="0">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smtClean="0"/>
                        <a:t>2012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smtClean="0"/>
                        <a:t>% Growth</a:t>
                      </a:r>
                      <a:endParaRPr lang="en-US" sz="1600" b="1" i="0" u="none" strike="noStrike" dirty="0">
                        <a:latin typeface="+mn-lt"/>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323197">
                <a:tc>
                  <a:txBody>
                    <a:bodyPr/>
                    <a:lstStyle/>
                    <a:p>
                      <a:pPr algn="ctr" fontAlgn="b"/>
                      <a:r>
                        <a:rPr lang="en-US" sz="1600" u="none" strike="noStrike" dirty="0"/>
                        <a:t>U.S. Exports of Services</a:t>
                      </a:r>
                      <a:endParaRPr lang="en-US" sz="1600" b="1" i="0" u="none" strike="noStrike" dirty="0">
                        <a:latin typeface="+mn-lt"/>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altLang="ko-KR" sz="1600" b="0" i="0" u="none" strike="noStrike" dirty="0" smtClean="0">
                          <a:latin typeface="+mn-lt"/>
                        </a:rPr>
                        <a:t>16.8</a:t>
                      </a:r>
                      <a:endParaRPr lang="en-US" altLang="ko-KR" sz="1600" b="0" i="0" u="none" strike="noStrike" dirty="0">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altLang="ko-KR" sz="1600" u="none" strike="noStrike" dirty="0" smtClean="0"/>
                        <a:t>18.2 </a:t>
                      </a:r>
                      <a:endParaRPr lang="en-US" altLang="ko-KR" sz="1600" b="0" i="0" u="none" strike="noStrike" dirty="0">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altLang="ko-KR" sz="1600" u="none" strike="noStrike" dirty="0" smtClean="0"/>
                        <a:t>8.7%</a:t>
                      </a:r>
                      <a:endParaRPr lang="en-US" altLang="ko-KR" sz="1600" b="0" i="0" u="none" strike="noStrike" dirty="0">
                        <a:latin typeface="+mn-lt"/>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r h="324875">
                <a:tc>
                  <a:txBody>
                    <a:bodyPr/>
                    <a:lstStyle/>
                    <a:p>
                      <a:pPr algn="ctr" fontAlgn="b"/>
                      <a:r>
                        <a:rPr lang="en-US" sz="1600" u="none" strike="noStrike" dirty="0"/>
                        <a:t>Korea Exports of Services</a:t>
                      </a:r>
                      <a:endParaRPr lang="en-US" sz="1600" b="1" i="0" u="none" strike="noStrike" dirty="0">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altLang="ko-KR" sz="1600" b="0" i="0" u="none" strike="noStrike" dirty="0" smtClean="0">
                          <a:latin typeface="+mn-lt"/>
                        </a:rPr>
                        <a:t>11.0</a:t>
                      </a:r>
                      <a:endParaRPr lang="en-US" altLang="ko-KR" sz="1600" b="0" i="0" u="none" strike="noStrike" dirty="0">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altLang="ko-KR" sz="1600" b="0" i="0" u="none" strike="noStrike" dirty="0" smtClean="0">
                          <a:latin typeface="+mn-lt"/>
                        </a:rPr>
                        <a:t>12.0</a:t>
                      </a:r>
                      <a:endParaRPr lang="en-US" altLang="ko-KR" sz="1600" b="0" i="0" u="none" strike="noStrike" dirty="0">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altLang="ko-KR" sz="1600" u="none" strike="noStrike" dirty="0" smtClean="0"/>
                        <a:t>8.5%</a:t>
                      </a:r>
                      <a:endParaRPr lang="en-US" altLang="ko-KR" sz="1600" b="0" i="0" u="none" strike="noStrike" dirty="0">
                        <a:latin typeface="+mn-lt"/>
                      </a:endParaRPr>
                    </a:p>
                  </a:txBody>
                  <a:tcPr marL="9525" marR="9525" marT="9525" marB="0" anchor="ctr">
                    <a:lnL w="12700" cap="flat" cmpd="sng" algn="ctr">
                      <a:solidFill>
                        <a:schemeClr val="tx1"/>
                      </a:solidFill>
                      <a:prstDash val="solid"/>
                      <a:round/>
                      <a:headEnd type="none" w="med" len="med"/>
                      <a:tailEnd type="none" w="med" len="med"/>
                    </a:lnL>
                  </a:tcPr>
                </a:tc>
              </a:tr>
              <a:tr h="324875">
                <a:tc>
                  <a:txBody>
                    <a:bodyPr/>
                    <a:lstStyle/>
                    <a:p>
                      <a:pPr algn="ctr" fontAlgn="b"/>
                      <a:r>
                        <a:rPr lang="en-US" sz="1600" u="none" strike="noStrike" dirty="0"/>
                        <a:t>Balance on services</a:t>
                      </a:r>
                      <a:endParaRPr lang="en-US" sz="1600" b="1" i="0" u="none" strike="noStrike" dirty="0">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altLang="ko-KR" sz="1600" b="0" i="0" u="none" strike="noStrike" dirty="0" smtClean="0">
                          <a:latin typeface="+mn-lt"/>
                        </a:rPr>
                        <a:t>  5.8</a:t>
                      </a:r>
                      <a:endParaRPr lang="en-US" altLang="ko-KR" sz="1600" b="0" i="0" u="none" strike="noStrike" dirty="0">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altLang="ko-KR" sz="1600" u="none" strike="noStrike" dirty="0" smtClean="0"/>
                        <a:t>  6.2</a:t>
                      </a:r>
                      <a:endParaRPr lang="en-US" altLang="ko-KR" sz="1600" b="0" i="0" u="none" strike="noStrike" dirty="0">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altLang="ko-KR" sz="1600" u="none" strike="noStrike" dirty="0" smtClean="0">
                          <a:effectLst/>
                        </a:rPr>
                        <a:t>9.0%</a:t>
                      </a:r>
                      <a:endParaRPr lang="en-US" altLang="ko-KR" sz="1600" b="0" i="0" u="none" strike="noStrike" dirty="0">
                        <a:effectLst/>
                        <a:latin typeface="+mn-lt"/>
                      </a:endParaRPr>
                    </a:p>
                  </a:txBody>
                  <a:tcPr marL="9525" marR="9525" marT="9525"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tr>
            </a:tbl>
          </a:graphicData>
        </a:graphic>
      </p:graphicFrame>
      <p:sp>
        <p:nvSpPr>
          <p:cNvPr id="6" name="TextBox 5"/>
          <p:cNvSpPr txBox="1"/>
          <p:nvPr/>
        </p:nvSpPr>
        <p:spPr>
          <a:xfrm>
            <a:off x="6588224" y="2564904"/>
            <a:ext cx="1330814" cy="276999"/>
          </a:xfrm>
          <a:prstGeom prst="rect">
            <a:avLst/>
          </a:prstGeom>
          <a:noFill/>
        </p:spPr>
        <p:txBody>
          <a:bodyPr wrap="none" rtlCol="0">
            <a:spAutoFit/>
          </a:bodyPr>
          <a:lstStyle/>
          <a:p>
            <a:r>
              <a:rPr lang="en-US" altLang="ko-KR" sz="1200" dirty="0" smtClean="0">
                <a:latin typeface="+mn-lt"/>
              </a:rPr>
              <a:t>(in billions of dollars)</a:t>
            </a:r>
            <a:endParaRPr lang="ko-KR" altLang="en-US" sz="1200" dirty="0">
              <a:latin typeface="+mn-lt"/>
            </a:endParaRPr>
          </a:p>
        </p:txBody>
      </p:sp>
      <p:sp>
        <p:nvSpPr>
          <p:cNvPr id="12" name="Title 1"/>
          <p:cNvSpPr txBox="1">
            <a:spLocks/>
          </p:cNvSpPr>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a:lstStyle>
          <a:p>
            <a:r>
              <a:rPr lang="en-US" altLang="ko-KR" sz="3200" dirty="0" smtClean="0"/>
              <a:t>Evaluation of the KORUS FTA</a:t>
            </a:r>
            <a:endParaRPr lang="en-US" dirty="0"/>
          </a:p>
        </p:txBody>
      </p:sp>
      <p:sp>
        <p:nvSpPr>
          <p:cNvPr id="13" name="제목 7"/>
          <p:cNvSpPr txBox="1">
            <a:spLocks/>
          </p:cNvSpPr>
          <p:nvPr/>
        </p:nvSpPr>
        <p:spPr bwMode="auto">
          <a:xfrm>
            <a:off x="357188" y="941928"/>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a:lstStyle>
          <a:p>
            <a:pPr algn="ctr"/>
            <a:r>
              <a:rPr lang="en-US" altLang="ko-KR" sz="3200" dirty="0" smtClean="0">
                <a:solidFill>
                  <a:srgbClr val="FF0000"/>
                </a:solidFill>
              </a:rPr>
              <a:t>Services and Investment</a:t>
            </a:r>
            <a:endParaRPr lang="ko-KR" altLang="en-US" sz="3200" dirty="0">
              <a:solidFill>
                <a:srgbClr val="FF0000"/>
              </a:solidFill>
            </a:endParaRPr>
          </a:p>
        </p:txBody>
      </p:sp>
      <p:sp>
        <p:nvSpPr>
          <p:cNvPr id="14" name="TextBox 13"/>
          <p:cNvSpPr txBox="1"/>
          <p:nvPr/>
        </p:nvSpPr>
        <p:spPr>
          <a:xfrm>
            <a:off x="911088" y="6113070"/>
            <a:ext cx="7693360" cy="523220"/>
          </a:xfrm>
          <a:prstGeom prst="rect">
            <a:avLst/>
          </a:prstGeom>
          <a:noFill/>
        </p:spPr>
        <p:txBody>
          <a:bodyPr wrap="square" rtlCol="0">
            <a:spAutoFit/>
          </a:bodyPr>
          <a:lstStyle/>
          <a:p>
            <a:r>
              <a:rPr lang="en-US" altLang="ko-KR" sz="2200" dirty="0" smtClean="0"/>
              <a:t>      </a:t>
            </a:r>
            <a:r>
              <a:rPr lang="en-US" altLang="ko-KR" sz="2800" b="1" dirty="0" smtClean="0">
                <a:latin typeface="+mj-lt"/>
              </a:rPr>
              <a:t>Win-Win</a:t>
            </a:r>
            <a:r>
              <a:rPr lang="en-US" altLang="ko-KR" sz="2200" b="1" dirty="0" smtClean="0">
                <a:latin typeface="+mj-lt"/>
              </a:rPr>
              <a:t> </a:t>
            </a:r>
            <a:r>
              <a:rPr lang="en-US" altLang="ko-KR" dirty="0" smtClean="0">
                <a:latin typeface="+mj-lt"/>
              </a:rPr>
              <a:t>(high level and comprehensive trade agreement)</a:t>
            </a:r>
            <a:endParaRPr lang="ko-KR" altLang="en-US" dirty="0">
              <a:latin typeface="+mj-lt"/>
            </a:endParaRPr>
          </a:p>
        </p:txBody>
      </p:sp>
      <p:sp>
        <p:nvSpPr>
          <p:cNvPr id="15" name="오른쪽 화살표 9"/>
          <p:cNvSpPr/>
          <p:nvPr/>
        </p:nvSpPr>
        <p:spPr>
          <a:xfrm>
            <a:off x="996348" y="6264590"/>
            <a:ext cx="36004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TextBox 2"/>
          <p:cNvSpPr txBox="1"/>
          <p:nvPr/>
        </p:nvSpPr>
        <p:spPr>
          <a:xfrm>
            <a:off x="539750" y="4567778"/>
            <a:ext cx="8001000" cy="1785104"/>
          </a:xfrm>
          <a:prstGeom prst="rect">
            <a:avLst/>
          </a:prstGeom>
          <a:noFill/>
        </p:spPr>
        <p:txBody>
          <a:bodyPr wrap="square" rtlCol="0">
            <a:spAutoFit/>
          </a:bodyPr>
          <a:lstStyle/>
          <a:p>
            <a:pPr marL="469900" lvl="1" indent="-469900">
              <a:buFont typeface="Wingdings" charset="2"/>
              <a:buChar char="§"/>
            </a:pPr>
            <a:r>
              <a:rPr lang="en-US" altLang="ko-KR" sz="2200" dirty="0" smtClean="0"/>
              <a:t>Investment</a:t>
            </a:r>
          </a:p>
          <a:p>
            <a:pPr marL="0" lvl="1"/>
            <a:endParaRPr lang="en-US" altLang="ko-KR" sz="2200" dirty="0"/>
          </a:p>
          <a:p>
            <a:pPr lvl="1"/>
            <a:r>
              <a:rPr lang="en-US" altLang="ko-KR" sz="1600" dirty="0"/>
              <a:t>2012: Korea’s FDI in</a:t>
            </a:r>
            <a:r>
              <a:rPr lang="ko-KR" altLang="en-US" sz="1600" dirty="0"/>
              <a:t> </a:t>
            </a:r>
            <a:r>
              <a:rPr lang="en-US" altLang="ko-KR" sz="1600" dirty="0"/>
              <a:t>the US ($6.9 billion)  -  U.S. FDI in Korea (3.7 billion)</a:t>
            </a:r>
          </a:p>
          <a:p>
            <a:pPr lvl="1"/>
            <a:r>
              <a:rPr lang="en-US" altLang="ko-KR" sz="1600" dirty="0"/>
              <a:t>Cumulative amount: Korean investment in the US ($64.3 billion) - U.S. investment in Korea (50 billion</a:t>
            </a:r>
            <a:r>
              <a:rPr lang="en-US" altLang="ko-KR" dirty="0"/>
              <a:t>)</a:t>
            </a:r>
          </a:p>
          <a:p>
            <a:endParaRPr lang="en-US" sz="1600" dirty="0"/>
          </a:p>
        </p:txBody>
      </p:sp>
    </p:spTree>
    <p:extLst>
      <p:ext uri="{BB962C8B-B14F-4D97-AF65-F5344CB8AC3E}">
        <p14:creationId xmlns:p14="http://schemas.microsoft.com/office/powerpoint/2010/main" val="132193585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KORUS FTA </a:t>
            </a:r>
            <a:r>
              <a:rPr lang="en-US" altLang="ko-KR" dirty="0" smtClean="0"/>
              <a:t>:</a:t>
            </a:r>
            <a:r>
              <a:rPr lang="ko-KR" altLang="en-US" dirty="0" smtClean="0"/>
              <a:t> </a:t>
            </a:r>
            <a:r>
              <a:rPr lang="en-US" altLang="ko-KR" dirty="0" smtClean="0"/>
              <a:t>Review of Trade Relations</a:t>
            </a:r>
            <a:endParaRPr lang="en-US" dirty="0"/>
          </a:p>
        </p:txBody>
      </p:sp>
      <p:sp>
        <p:nvSpPr>
          <p:cNvPr id="4" name="TextBox 3"/>
          <p:cNvSpPr txBox="1"/>
          <p:nvPr/>
        </p:nvSpPr>
        <p:spPr>
          <a:xfrm>
            <a:off x="5782980" y="432319"/>
            <a:ext cx="184666" cy="369332"/>
          </a:xfrm>
          <a:prstGeom prst="rect">
            <a:avLst/>
          </a:prstGeom>
          <a:noFill/>
        </p:spPr>
        <p:txBody>
          <a:bodyPr wrap="none" rtlCol="0">
            <a:spAutoFit/>
          </a:bodyPr>
          <a:lstStyle/>
          <a:p>
            <a:endParaRPr lang="en-US" dirty="0"/>
          </a:p>
        </p:txBody>
      </p:sp>
      <p:sp>
        <p:nvSpPr>
          <p:cNvPr id="3" name="TextBox 2"/>
          <p:cNvSpPr txBox="1"/>
          <p:nvPr/>
        </p:nvSpPr>
        <p:spPr>
          <a:xfrm>
            <a:off x="357188" y="1784997"/>
            <a:ext cx="8255723" cy="4909037"/>
          </a:xfrm>
          <a:prstGeom prst="rect">
            <a:avLst/>
          </a:prstGeom>
          <a:noFill/>
        </p:spPr>
        <p:txBody>
          <a:bodyPr wrap="square" rtlCol="0">
            <a:spAutoFit/>
          </a:bodyPr>
          <a:lstStyle/>
          <a:p>
            <a:endParaRPr lang="en-US" altLang="ko-KR" sz="2400" b="1" dirty="0" smtClean="0"/>
          </a:p>
          <a:p>
            <a:pPr marL="742950" lvl="1" indent="-285750" algn="ctr">
              <a:buFont typeface="Arial"/>
              <a:buChar char="•"/>
            </a:pPr>
            <a:r>
              <a:rPr lang="en-US" altLang="ko-KR" dirty="0" smtClean="0"/>
              <a:t>2011 </a:t>
            </a:r>
            <a:r>
              <a:rPr lang="en-US" altLang="ko-KR" dirty="0" smtClean="0"/>
              <a:t>: </a:t>
            </a:r>
            <a:r>
              <a:rPr lang="en-US" altLang="ko-KR" dirty="0" smtClean="0"/>
              <a:t>4</a:t>
            </a:r>
            <a:r>
              <a:rPr lang="en-US" altLang="ko-KR" baseline="30000" dirty="0" smtClean="0"/>
              <a:t>th  </a:t>
            </a:r>
            <a:r>
              <a:rPr lang="en-US" altLang="ko-KR" dirty="0" smtClean="0"/>
              <a:t>(</a:t>
            </a:r>
            <a:r>
              <a:rPr lang="en-US" altLang="ko-KR" dirty="0"/>
              <a:t>China-Japan-EU-US</a:t>
            </a:r>
            <a:r>
              <a:rPr lang="en-US" altLang="ko-KR" dirty="0" smtClean="0"/>
              <a:t>)</a:t>
            </a:r>
          </a:p>
          <a:p>
            <a:pPr marL="742950" lvl="1" indent="-285750" algn="ctr">
              <a:buFont typeface="Arial"/>
              <a:buChar char="•"/>
            </a:pPr>
            <a:r>
              <a:rPr lang="en-US" altLang="ko-KR" dirty="0" smtClean="0"/>
              <a:t>2012 : 3</a:t>
            </a:r>
            <a:r>
              <a:rPr lang="en-US" altLang="ko-KR" baseline="30000" dirty="0" smtClean="0"/>
              <a:t>rd  </a:t>
            </a:r>
            <a:r>
              <a:rPr lang="en-US" altLang="ko-KR" dirty="0" smtClean="0"/>
              <a:t>(</a:t>
            </a:r>
            <a:r>
              <a:rPr lang="en-US" altLang="ko-KR" dirty="0"/>
              <a:t>China-EU-US-Japan</a:t>
            </a:r>
            <a:r>
              <a:rPr lang="en-US" altLang="ko-KR" dirty="0" smtClean="0"/>
              <a:t>)</a:t>
            </a:r>
            <a:endParaRPr lang="en-US" altLang="ko-KR" dirty="0" smtClean="0"/>
          </a:p>
          <a:p>
            <a:pPr marL="742950" lvl="1" indent="-285750" algn="ctr">
              <a:buFont typeface="Arial"/>
              <a:buChar char="•"/>
            </a:pPr>
            <a:r>
              <a:rPr lang="en-US" altLang="ko-KR" dirty="0" smtClean="0"/>
              <a:t>2013 </a:t>
            </a:r>
            <a:r>
              <a:rPr lang="en-US" altLang="ko-KR" dirty="0"/>
              <a:t>: 2</a:t>
            </a:r>
            <a:r>
              <a:rPr lang="en-US" altLang="ko-KR" baseline="30000" dirty="0"/>
              <a:t>nd </a:t>
            </a:r>
            <a:r>
              <a:rPr lang="en-US" altLang="ko-KR" baseline="30000" dirty="0" smtClean="0"/>
              <a:t> </a:t>
            </a:r>
            <a:r>
              <a:rPr lang="en-US" altLang="ko-KR" dirty="0" smtClean="0"/>
              <a:t>(</a:t>
            </a:r>
            <a:r>
              <a:rPr lang="en-US" altLang="ko-KR" dirty="0"/>
              <a:t>China-US-EU-Japan</a:t>
            </a:r>
            <a:r>
              <a:rPr lang="en-US" altLang="ko-KR" dirty="0" smtClean="0"/>
              <a:t>)</a:t>
            </a:r>
          </a:p>
          <a:p>
            <a:pPr lvl="1"/>
            <a:endParaRPr lang="en-US" altLang="ko-KR" dirty="0"/>
          </a:p>
          <a:p>
            <a:pPr lvl="1"/>
            <a:r>
              <a:rPr lang="en-US" altLang="ko-KR" dirty="0" smtClean="0"/>
              <a:t>Led </a:t>
            </a:r>
            <a:r>
              <a:rPr lang="en-US" altLang="ko-KR" dirty="0" smtClean="0"/>
              <a:t>by </a:t>
            </a:r>
            <a:r>
              <a:rPr lang="en-US" altLang="ko-KR" dirty="0"/>
              <a:t>the KORUS FTA, diminishing trade with EU caused </a:t>
            </a:r>
            <a:r>
              <a:rPr lang="en-US" altLang="ko-KR" dirty="0" smtClean="0"/>
              <a:t>by Eurozone </a:t>
            </a:r>
            <a:r>
              <a:rPr lang="en-US" altLang="ko-KR" dirty="0"/>
              <a:t>Financial Crisis</a:t>
            </a:r>
            <a:r>
              <a:rPr lang="en-US" altLang="ko-KR" dirty="0" smtClean="0"/>
              <a:t>.</a:t>
            </a:r>
          </a:p>
          <a:p>
            <a:pPr lvl="1"/>
            <a:endParaRPr lang="en-US" altLang="ko-KR" dirty="0"/>
          </a:p>
          <a:p>
            <a:pPr lvl="1">
              <a:buFontTx/>
              <a:buNone/>
            </a:pPr>
            <a:endParaRPr lang="en-US" altLang="ko-KR" sz="300" dirty="0"/>
          </a:p>
          <a:p>
            <a:pPr marL="0" lvl="1" algn="ctr"/>
            <a:r>
              <a:rPr lang="en-US" altLang="ko-KR" sz="2400" b="1" dirty="0" smtClean="0">
                <a:solidFill>
                  <a:srgbClr val="FF0000"/>
                </a:solidFill>
              </a:rPr>
              <a:t>  Bilateral </a:t>
            </a:r>
            <a:r>
              <a:rPr lang="en-US" altLang="ko-KR" sz="2400" b="1" dirty="0">
                <a:solidFill>
                  <a:srgbClr val="FF0000"/>
                </a:solidFill>
              </a:rPr>
              <a:t>Trade Trends </a:t>
            </a:r>
          </a:p>
          <a:p>
            <a:pPr marL="742950" lvl="1" indent="-285750">
              <a:buFont typeface="Arial"/>
              <a:buChar char="•"/>
            </a:pPr>
            <a:r>
              <a:rPr lang="ko-KR" altLang="en-US" dirty="0" smtClean="0"/>
              <a:t> </a:t>
            </a:r>
            <a:r>
              <a:rPr lang="en-US" altLang="ko-KR" dirty="0" smtClean="0"/>
              <a:t>US </a:t>
            </a:r>
            <a:r>
              <a:rPr lang="en-US" altLang="ko-KR" dirty="0"/>
              <a:t>Comparative advantage in </a:t>
            </a:r>
            <a:r>
              <a:rPr lang="en-US" altLang="ko-KR" u="sng" dirty="0"/>
              <a:t>Agricultural goods and </a:t>
            </a:r>
            <a:r>
              <a:rPr lang="en-US" altLang="ko-KR" u="sng" dirty="0" smtClean="0"/>
              <a:t>Services</a:t>
            </a:r>
            <a:endParaRPr lang="en-US" altLang="ko-KR" dirty="0"/>
          </a:p>
          <a:p>
            <a:pPr marL="742950" lvl="1" indent="-285750">
              <a:buFont typeface="Arial"/>
              <a:buChar char="•"/>
            </a:pPr>
            <a:r>
              <a:rPr lang="ko-KR" altLang="en-US" dirty="0" smtClean="0"/>
              <a:t> </a:t>
            </a:r>
            <a:r>
              <a:rPr lang="en-US" altLang="ko-KR" dirty="0" smtClean="0"/>
              <a:t>Trade </a:t>
            </a:r>
            <a:r>
              <a:rPr lang="en-US" altLang="ko-KR" dirty="0"/>
              <a:t>in </a:t>
            </a:r>
            <a:r>
              <a:rPr lang="en-US" altLang="ko-KR" u="sng" dirty="0"/>
              <a:t>High-tech products</a:t>
            </a:r>
            <a:r>
              <a:rPr lang="en-US" altLang="ko-KR" dirty="0"/>
              <a:t> being </a:t>
            </a:r>
            <a:r>
              <a:rPr lang="en-US" altLang="ko-KR" dirty="0" smtClean="0"/>
              <a:t>intensified</a:t>
            </a:r>
          </a:p>
          <a:p>
            <a:pPr lvl="1"/>
            <a:endParaRPr lang="en-US" altLang="ko-KR" dirty="0" smtClean="0"/>
          </a:p>
          <a:p>
            <a:pPr lvl="2"/>
            <a:r>
              <a:rPr lang="en-US" altLang="ko-KR" dirty="0" smtClean="0"/>
              <a:t>(US → Korea) </a:t>
            </a:r>
            <a:r>
              <a:rPr lang="en-US" altLang="ko-KR" sz="1400" dirty="0" smtClean="0"/>
              <a:t>Semiconductors and Semiconductor manufacturing machinery, Aerospace products &amp; parts, agricultural products</a:t>
            </a:r>
          </a:p>
          <a:p>
            <a:pPr lvl="2"/>
            <a:r>
              <a:rPr lang="en-US" altLang="ko-KR" dirty="0" smtClean="0"/>
              <a:t>(Korea → US) </a:t>
            </a:r>
            <a:r>
              <a:rPr lang="en-US" altLang="ko-KR" sz="1400" dirty="0" smtClean="0"/>
              <a:t>Motor Vehicle and parts, cellular phones, semiconductors, chemicals</a:t>
            </a:r>
          </a:p>
          <a:p>
            <a:endParaRPr lang="en-US" dirty="0"/>
          </a:p>
        </p:txBody>
      </p:sp>
      <p:sp>
        <p:nvSpPr>
          <p:cNvPr id="10" name="제목 7"/>
          <p:cNvSpPr txBox="1">
            <a:spLocks/>
          </p:cNvSpPr>
          <p:nvPr/>
        </p:nvSpPr>
        <p:spPr bwMode="auto">
          <a:xfrm>
            <a:off x="357188" y="1223709"/>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a:lstStyle>
          <a:p>
            <a:pPr algn="ctr"/>
            <a:r>
              <a:rPr lang="en-US" altLang="ko-KR" sz="2400" dirty="0" smtClean="0">
                <a:solidFill>
                  <a:srgbClr val="FF0000"/>
                </a:solidFill>
              </a:rPr>
              <a:t>U.S</a:t>
            </a:r>
            <a:r>
              <a:rPr lang="en-US" altLang="ko-KR" sz="2400" dirty="0">
                <a:solidFill>
                  <a:srgbClr val="FF0000"/>
                </a:solidFill>
              </a:rPr>
              <a:t>. becomes Korea’s 2</a:t>
            </a:r>
            <a:r>
              <a:rPr lang="en-US" altLang="ko-KR" sz="2400" baseline="30000" dirty="0">
                <a:solidFill>
                  <a:srgbClr val="FF0000"/>
                </a:solidFill>
              </a:rPr>
              <a:t>nd</a:t>
            </a:r>
            <a:r>
              <a:rPr lang="en-US" altLang="ko-KR" sz="2400" dirty="0">
                <a:solidFill>
                  <a:srgbClr val="FF0000"/>
                </a:solidFill>
              </a:rPr>
              <a:t> trading partner </a:t>
            </a:r>
            <a:r>
              <a:rPr lang="en-US" altLang="ko-KR" sz="2400" dirty="0" smtClean="0">
                <a:solidFill>
                  <a:srgbClr val="FF0000"/>
                </a:solidFill>
              </a:rPr>
              <a:t>in 2013</a:t>
            </a:r>
            <a:endParaRPr lang="ko-KR" altLang="en-US" sz="2400" dirty="0"/>
          </a:p>
        </p:txBody>
      </p:sp>
    </p:spTree>
    <p:extLst>
      <p:ext uri="{BB962C8B-B14F-4D97-AF65-F5344CB8AC3E}">
        <p14:creationId xmlns:p14="http://schemas.microsoft.com/office/powerpoint/2010/main" val="1848527814"/>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normAutofit/>
          </a:bodyPr>
          <a:lstStyle/>
          <a:p>
            <a:r>
              <a:rPr lang="en-US" dirty="0" smtClean="0"/>
              <a:t>KORUS FTA : KOREA-California</a:t>
            </a:r>
            <a:endParaRPr lang="en-US" dirty="0"/>
          </a:p>
        </p:txBody>
      </p:sp>
      <p:sp>
        <p:nvSpPr>
          <p:cNvPr id="6" name="TextBox 5"/>
          <p:cNvSpPr txBox="1"/>
          <p:nvPr/>
        </p:nvSpPr>
        <p:spPr>
          <a:xfrm>
            <a:off x="1430424" y="992438"/>
            <a:ext cx="6537156" cy="830997"/>
          </a:xfrm>
          <a:prstGeom prst="rect">
            <a:avLst/>
          </a:prstGeom>
          <a:noFill/>
        </p:spPr>
        <p:txBody>
          <a:bodyPr wrap="square" rtlCol="0">
            <a:spAutoFit/>
          </a:bodyPr>
          <a:lstStyle/>
          <a:p>
            <a:r>
              <a:rPr lang="en-US" sz="2400" b="1" dirty="0" smtClean="0">
                <a:solidFill>
                  <a:srgbClr val="FF0000"/>
                </a:solidFill>
              </a:rPr>
              <a:t>Korea is California’s 5</a:t>
            </a:r>
            <a:r>
              <a:rPr lang="en-US" sz="2400" b="1" baseline="30000" dirty="0" smtClean="0">
                <a:solidFill>
                  <a:srgbClr val="FF0000"/>
                </a:solidFill>
              </a:rPr>
              <a:t>th</a:t>
            </a:r>
            <a:r>
              <a:rPr lang="en-US" sz="2400" b="1" dirty="0" smtClean="0">
                <a:solidFill>
                  <a:srgbClr val="FF0000"/>
                </a:solidFill>
              </a:rPr>
              <a:t> largest market</a:t>
            </a:r>
            <a:endParaRPr lang="en-US" sz="2400" b="1" dirty="0">
              <a:solidFill>
                <a:srgbClr val="FF0000"/>
              </a:solidFill>
            </a:endParaRPr>
          </a:p>
          <a:p>
            <a:endParaRPr lang="en-US" sz="2400" dirty="0"/>
          </a:p>
        </p:txBody>
      </p:sp>
      <p:pic>
        <p:nvPicPr>
          <p:cNvPr id="4" name="Picture 3" descr="californiaexportmarket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362" y="1445795"/>
            <a:ext cx="7327901" cy="5092270"/>
          </a:xfrm>
          <a:prstGeom prst="rect">
            <a:avLst/>
          </a:prstGeom>
        </p:spPr>
      </p:pic>
    </p:spTree>
    <p:extLst>
      <p:ext uri="{BB962C8B-B14F-4D97-AF65-F5344CB8AC3E}">
        <p14:creationId xmlns:p14="http://schemas.microsoft.com/office/powerpoint/2010/main" val="114024281"/>
      </p:ext>
    </p:extLst>
  </p:cSld>
  <p:clrMapOvr>
    <a:masterClrMapping/>
  </p:clrMapOvr>
  <p:transition xmlns:p14="http://schemas.microsoft.com/office/powerpoint/2010/main">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KORUS FTA : KOREA-CALIFORNIA</a:t>
            </a:r>
            <a:endParaRPr lang="en-US" dirty="0"/>
          </a:p>
        </p:txBody>
      </p:sp>
      <p:sp>
        <p:nvSpPr>
          <p:cNvPr id="4" name="TextBox 3"/>
          <p:cNvSpPr txBox="1"/>
          <p:nvPr/>
        </p:nvSpPr>
        <p:spPr>
          <a:xfrm>
            <a:off x="5782980" y="432319"/>
            <a:ext cx="184666" cy="369332"/>
          </a:xfrm>
          <a:prstGeom prst="rect">
            <a:avLst/>
          </a:prstGeom>
          <a:noFill/>
        </p:spPr>
        <p:txBody>
          <a:bodyPr wrap="none" rtlCol="0">
            <a:spAutoFit/>
          </a:bodyPr>
          <a:lstStyle/>
          <a:p>
            <a:endParaRPr lang="en-US" dirty="0"/>
          </a:p>
        </p:txBody>
      </p:sp>
      <p:sp>
        <p:nvSpPr>
          <p:cNvPr id="7" name="Rect 3"/>
          <p:cNvSpPr>
            <a:spLocks noGrp="1" noChangeArrowheads="1"/>
          </p:cNvSpPr>
          <p:nvPr/>
        </p:nvSpPr>
        <p:spPr>
          <a:xfrm>
            <a:off x="539552" y="973445"/>
            <a:ext cx="8037830" cy="4320540"/>
          </a:xfrm>
          <a:prstGeom prst="rect">
            <a:avLst/>
          </a:prstGeom>
          <a:noFill/>
          <a:ln w="9525" cap="flat" cmpd="sng">
            <a:noFill/>
            <a:prstDash/>
          </a:ln>
        </p:spPr>
        <p:txBody>
          <a:bodyPr wrap="square" lIns="91440" tIns="45720" rIns="91440" bIns="45720" anchor="t"/>
          <a:lstStyle/>
          <a:p>
            <a:pPr lvl="0" algn="ctr" defTabSz="914400">
              <a:lnSpc>
                <a:spcPct val="102000"/>
              </a:lnSpc>
              <a:spcBef>
                <a:spcPts val="0"/>
              </a:spcBef>
              <a:spcAft>
                <a:spcPts val="0"/>
              </a:spcAft>
            </a:pPr>
            <a:r>
              <a:rPr lang="en-US" altLang="ko-KR" sz="2400" b="1" dirty="0" smtClean="0">
                <a:solidFill>
                  <a:srgbClr val="FF0000"/>
                </a:solidFill>
                <a:latin typeface="Arial Narrow" charset="0"/>
              </a:rPr>
              <a:t>Total Trade Volume : $20.5 billion (1.5% ↑)</a:t>
            </a:r>
            <a:endParaRPr lang="ko-KR" altLang="en-US" sz="2400" b="1" dirty="0" smtClean="0">
              <a:solidFill>
                <a:srgbClr val="FF0000"/>
              </a:solidFill>
              <a:latin typeface="Arial Narrow" charset="0"/>
            </a:endParaRPr>
          </a:p>
          <a:p>
            <a:pPr marL="469900" indent="-469900" algn="l" defTabSz="914400">
              <a:lnSpc>
                <a:spcPct val="102000"/>
              </a:lnSpc>
              <a:spcBef>
                <a:spcPts val="0"/>
              </a:spcBef>
              <a:spcAft>
                <a:spcPts val="0"/>
              </a:spcAft>
              <a:buFontTx/>
              <a:buNone/>
            </a:pPr>
            <a:r>
              <a:rPr lang="en-US" altLang="ko-KR" sz="2400" dirty="0" smtClean="0">
                <a:solidFill>
                  <a:srgbClr val="000000"/>
                </a:solidFill>
                <a:latin typeface="Arial Narrow" charset="0"/>
              </a:rPr>
              <a:t>       - Export : $8.2 billion (2.2% ↓)</a:t>
            </a:r>
            <a:endParaRPr lang="ko-KR" altLang="en-US" sz="2400" dirty="0" smtClean="0">
              <a:latin typeface="Arial Narrow" charset="0"/>
            </a:endParaRPr>
          </a:p>
          <a:p>
            <a:pPr marL="469900" indent="-469900" algn="l" defTabSz="914400">
              <a:lnSpc>
                <a:spcPct val="102000"/>
              </a:lnSpc>
              <a:spcBef>
                <a:spcPts val="0"/>
              </a:spcBef>
              <a:spcAft>
                <a:spcPts val="0"/>
              </a:spcAft>
              <a:buFontTx/>
              <a:buNone/>
            </a:pPr>
            <a:r>
              <a:rPr lang="en-US" altLang="ko-KR" sz="2400" dirty="0" smtClean="0">
                <a:solidFill>
                  <a:srgbClr val="000000"/>
                </a:solidFill>
                <a:latin typeface="Arial Narrow" charset="0"/>
              </a:rPr>
              <a:t>       - Import : $12.3 billion (4.2% ↑</a:t>
            </a:r>
            <a:r>
              <a:rPr lang="en-US" altLang="ko-KR" sz="2400" dirty="0" smtClean="0">
                <a:solidFill>
                  <a:srgbClr val="000000"/>
                </a:solidFill>
                <a:latin typeface="Arial Narrow" charset="0"/>
              </a:rPr>
              <a:t>)</a:t>
            </a:r>
          </a:p>
          <a:p>
            <a:pPr marL="469900" indent="-469900" algn="l" defTabSz="914400">
              <a:lnSpc>
                <a:spcPct val="102000"/>
              </a:lnSpc>
              <a:spcBef>
                <a:spcPts val="0"/>
              </a:spcBef>
              <a:spcAft>
                <a:spcPts val="0"/>
              </a:spcAft>
              <a:buFontTx/>
              <a:buNone/>
            </a:pPr>
            <a:endParaRPr lang="ko-KR" altLang="en-US" sz="2400" dirty="0" smtClean="0">
              <a:latin typeface="Arial Narrow" charset="0"/>
            </a:endParaRPr>
          </a:p>
          <a:p>
            <a:pPr marL="469900" indent="-469900" algn="l" defTabSz="914400">
              <a:lnSpc>
                <a:spcPct val="102000"/>
              </a:lnSpc>
              <a:spcBef>
                <a:spcPts val="0"/>
              </a:spcBef>
              <a:spcAft>
                <a:spcPts val="0"/>
              </a:spcAft>
              <a:buFontTx/>
              <a:buNone/>
            </a:pPr>
            <a:endParaRPr lang="ko-KR" altLang="en-US" sz="800" dirty="0" smtClean="0">
              <a:latin typeface="Arial Narrow" charset="0"/>
            </a:endParaRPr>
          </a:p>
          <a:p>
            <a:pPr lvl="0" algn="ctr" defTabSz="914400">
              <a:lnSpc>
                <a:spcPct val="102000"/>
              </a:lnSpc>
              <a:spcBef>
                <a:spcPts val="0"/>
              </a:spcBef>
              <a:spcAft>
                <a:spcPts val="0"/>
              </a:spcAft>
            </a:pPr>
            <a:r>
              <a:rPr lang="en-US" altLang="ko-KR" sz="2400" b="1" dirty="0" smtClean="0">
                <a:solidFill>
                  <a:srgbClr val="FF0000"/>
                </a:solidFill>
                <a:latin typeface="Arial Narrow" charset="0"/>
              </a:rPr>
              <a:t>California’s Main Export  to Korea</a:t>
            </a:r>
            <a:endParaRPr lang="ko-KR" altLang="en-US" sz="2400" b="1" dirty="0" smtClean="0">
              <a:solidFill>
                <a:srgbClr val="FF0000"/>
              </a:solidFill>
              <a:latin typeface="Arial Narrow" charset="0"/>
            </a:endParaRPr>
          </a:p>
          <a:p>
            <a:pPr marL="469900" indent="-469900">
              <a:lnSpc>
                <a:spcPct val="102000"/>
              </a:lnSpc>
              <a:spcBef>
                <a:spcPts val="0"/>
              </a:spcBef>
              <a:spcAft>
                <a:spcPts val="0"/>
              </a:spcAft>
            </a:pPr>
            <a:r>
              <a:rPr lang="en-US" altLang="ko-KR" sz="2400" dirty="0" smtClean="0">
                <a:solidFill>
                  <a:srgbClr val="000000"/>
                </a:solidFill>
                <a:latin typeface="Arial Narrow" charset="0"/>
              </a:rPr>
              <a:t>       - Industrial machinery($1.3 billion), Agricultural products($667 M)</a:t>
            </a:r>
          </a:p>
          <a:p>
            <a:pPr marL="469900" indent="-469900">
              <a:lnSpc>
                <a:spcPct val="102000"/>
              </a:lnSpc>
              <a:spcBef>
                <a:spcPts val="0"/>
              </a:spcBef>
              <a:spcAft>
                <a:spcPts val="0"/>
              </a:spcAft>
            </a:pPr>
            <a:r>
              <a:rPr lang="en-US" altLang="ko-KR" sz="2400" dirty="0" smtClean="0">
                <a:solidFill>
                  <a:srgbClr val="000000"/>
                </a:solidFill>
                <a:latin typeface="Arial Narrow" charset="0"/>
              </a:rPr>
              <a:t>       - Navigational, Measuring &amp; medical instruments($504 M)</a:t>
            </a:r>
          </a:p>
          <a:p>
            <a:pPr marL="469900" indent="-469900">
              <a:lnSpc>
                <a:spcPct val="102000"/>
              </a:lnSpc>
              <a:spcBef>
                <a:spcPts val="0"/>
              </a:spcBef>
              <a:spcAft>
                <a:spcPts val="0"/>
              </a:spcAft>
            </a:pPr>
            <a:r>
              <a:rPr lang="en-US" altLang="ko-KR" sz="2400" dirty="0" smtClean="0">
                <a:solidFill>
                  <a:srgbClr val="000000"/>
                </a:solidFill>
                <a:latin typeface="Arial Narrow" charset="0"/>
              </a:rPr>
              <a:t>       - Semiconductors and components($411M) </a:t>
            </a:r>
            <a:endParaRPr lang="en-US" altLang="ko-KR" sz="2400" dirty="0" smtClean="0">
              <a:solidFill>
                <a:srgbClr val="000000"/>
              </a:solidFill>
              <a:latin typeface="Arial Narrow" charset="0"/>
            </a:endParaRPr>
          </a:p>
          <a:p>
            <a:pPr marL="469900" indent="-469900">
              <a:lnSpc>
                <a:spcPct val="102000"/>
              </a:lnSpc>
              <a:spcBef>
                <a:spcPts val="0"/>
              </a:spcBef>
              <a:spcAft>
                <a:spcPts val="0"/>
              </a:spcAft>
            </a:pPr>
            <a:endParaRPr lang="ko-KR" altLang="en-US" sz="2400" dirty="0" smtClean="0">
              <a:latin typeface="Arial Narrow" charset="0"/>
            </a:endParaRPr>
          </a:p>
          <a:p>
            <a:pPr marL="469900" indent="-469900" algn="l" defTabSz="914400">
              <a:lnSpc>
                <a:spcPct val="102000"/>
              </a:lnSpc>
              <a:spcBef>
                <a:spcPts val="0"/>
              </a:spcBef>
              <a:spcAft>
                <a:spcPts val="0"/>
              </a:spcAft>
              <a:buFontTx/>
              <a:buNone/>
            </a:pPr>
            <a:endParaRPr lang="ko-KR" altLang="en-US" sz="800" dirty="0" smtClean="0">
              <a:latin typeface="Arial Narrow" charset="0"/>
            </a:endParaRPr>
          </a:p>
          <a:p>
            <a:pPr lvl="0" algn="ctr" defTabSz="914400">
              <a:lnSpc>
                <a:spcPct val="102000"/>
              </a:lnSpc>
              <a:spcBef>
                <a:spcPts val="0"/>
              </a:spcBef>
              <a:spcAft>
                <a:spcPts val="0"/>
              </a:spcAft>
            </a:pPr>
            <a:r>
              <a:rPr lang="en-US" altLang="ko-KR" sz="2400" b="1" dirty="0" smtClean="0">
                <a:solidFill>
                  <a:srgbClr val="FF0000"/>
                </a:solidFill>
                <a:latin typeface="Arial Narrow" charset="0"/>
              </a:rPr>
              <a:t>California’s Main Import from Korea</a:t>
            </a:r>
            <a:endParaRPr lang="ko-KR" altLang="en-US" sz="2400" b="1" dirty="0" smtClean="0">
              <a:solidFill>
                <a:srgbClr val="FF0000"/>
              </a:solidFill>
              <a:latin typeface="Arial Narrow" charset="0"/>
            </a:endParaRPr>
          </a:p>
          <a:p>
            <a:pPr marL="469900" indent="-469900">
              <a:lnSpc>
                <a:spcPct val="102000"/>
              </a:lnSpc>
              <a:spcBef>
                <a:spcPts val="0"/>
              </a:spcBef>
              <a:spcAft>
                <a:spcPts val="0"/>
              </a:spcAft>
            </a:pPr>
            <a:r>
              <a:rPr lang="en-US" altLang="ko-KR" sz="2400" b="1" dirty="0" smtClean="0">
                <a:solidFill>
                  <a:srgbClr val="000000"/>
                </a:solidFill>
                <a:latin typeface="Arial Narrow" charset="0"/>
              </a:rPr>
              <a:t>      - </a:t>
            </a:r>
            <a:r>
              <a:rPr lang="en-US" altLang="ko-KR" sz="2400" dirty="0" smtClean="0">
                <a:solidFill>
                  <a:srgbClr val="000000"/>
                </a:solidFill>
                <a:latin typeface="Arial Narrow" charset="0"/>
              </a:rPr>
              <a:t>Semiconductors and components($1.9 billion)</a:t>
            </a:r>
          </a:p>
          <a:p>
            <a:pPr marL="469900" indent="-469900">
              <a:lnSpc>
                <a:spcPct val="102000"/>
              </a:lnSpc>
              <a:spcBef>
                <a:spcPts val="0"/>
              </a:spcBef>
              <a:spcAft>
                <a:spcPts val="0"/>
              </a:spcAft>
            </a:pPr>
            <a:r>
              <a:rPr lang="en-US" altLang="ko-KR" sz="2400" dirty="0" smtClean="0">
                <a:solidFill>
                  <a:srgbClr val="000000"/>
                </a:solidFill>
                <a:latin typeface="Arial Narrow" charset="0"/>
              </a:rPr>
              <a:t>      - Motor vehicle($1.7 billion), Iron &amp;Steel($1.3 billion)</a:t>
            </a:r>
          </a:p>
          <a:p>
            <a:pPr marL="469900" indent="-469900">
              <a:lnSpc>
                <a:spcPct val="102000"/>
              </a:lnSpc>
              <a:spcBef>
                <a:spcPts val="0"/>
              </a:spcBef>
              <a:spcAft>
                <a:spcPts val="0"/>
              </a:spcAft>
            </a:pPr>
            <a:r>
              <a:rPr lang="en-US" altLang="ko-KR" sz="2400" dirty="0" smtClean="0">
                <a:solidFill>
                  <a:srgbClr val="000000"/>
                </a:solidFill>
                <a:latin typeface="Arial Narrow" charset="0"/>
              </a:rPr>
              <a:t>      - Household appliances($1 billion), Computer Equipment($856M)</a:t>
            </a:r>
            <a:endParaRPr lang="ko-KR" altLang="en-US" sz="1500" dirty="0" smtClean="0">
              <a:latin typeface="Arial Narrow" charset="0"/>
            </a:endParaRPr>
          </a:p>
          <a:p>
            <a:pPr marL="469900" indent="-469900" algn="l" defTabSz="914400">
              <a:lnSpc>
                <a:spcPct val="102000"/>
              </a:lnSpc>
              <a:spcBef>
                <a:spcPts val="0"/>
              </a:spcBef>
              <a:spcAft>
                <a:spcPts val="0"/>
              </a:spcAft>
              <a:buFontTx/>
              <a:buNone/>
            </a:pPr>
            <a:endParaRPr lang="ko-KR" altLang="en-US" sz="2000" dirty="0" smtClean="0">
              <a:latin typeface="Arial Narrow" charset="0"/>
            </a:endParaRPr>
          </a:p>
          <a:p>
            <a:pPr marL="469900" indent="-469900" algn="l" defTabSz="914400">
              <a:lnSpc>
                <a:spcPct val="102000"/>
              </a:lnSpc>
              <a:spcBef>
                <a:spcPts val="0"/>
              </a:spcBef>
              <a:spcAft>
                <a:spcPts val="0"/>
              </a:spcAft>
              <a:buFontTx/>
              <a:buNone/>
            </a:pPr>
            <a:r>
              <a:rPr lang="en-US" altLang="ko-KR" sz="1600" dirty="0" smtClean="0">
                <a:solidFill>
                  <a:srgbClr val="000000"/>
                </a:solidFill>
                <a:latin typeface="Arial Narrow" charset="0"/>
              </a:rPr>
              <a:t>          </a:t>
            </a:r>
            <a:endParaRPr lang="ko-KR" altLang="en-US" sz="1600" dirty="0" smtClean="0">
              <a:latin typeface="Arial Narrow" charset="0"/>
            </a:endParaRPr>
          </a:p>
          <a:p>
            <a:pPr marL="469900" indent="-469900" algn="l" defTabSz="914400">
              <a:lnSpc>
                <a:spcPct val="102000"/>
              </a:lnSpc>
              <a:spcBef>
                <a:spcPts val="600"/>
              </a:spcBef>
              <a:spcAft>
                <a:spcPts val="0"/>
              </a:spcAft>
              <a:buFontTx/>
              <a:buNone/>
            </a:pPr>
            <a:endParaRPr lang="ko-KR" altLang="en-US" sz="2600" dirty="0" smtClean="0">
              <a:latin typeface="Arial Narrow" charset="0"/>
            </a:endParaRPr>
          </a:p>
          <a:p>
            <a:pPr marL="469900" indent="-469900" algn="l" defTabSz="914400" latinLnBrk="0">
              <a:lnSpc>
                <a:spcPts val="2000"/>
              </a:lnSpc>
              <a:spcBef>
                <a:spcPts val="1200"/>
              </a:spcBef>
              <a:spcAft>
                <a:spcPts val="0"/>
              </a:spcAft>
              <a:buFontTx/>
              <a:buNone/>
            </a:pPr>
            <a:endParaRPr lang="ko-KR" altLang="en-US" sz="2600" dirty="0" smtClean="0">
              <a:latin typeface="Arial Narrow" charset="0"/>
            </a:endParaRPr>
          </a:p>
        </p:txBody>
      </p:sp>
    </p:spTree>
    <p:extLst>
      <p:ext uri="{BB962C8B-B14F-4D97-AF65-F5344CB8AC3E}">
        <p14:creationId xmlns:p14="http://schemas.microsoft.com/office/powerpoint/2010/main" val="370759590"/>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표 26"/>
          <p:cNvGraphicFramePr>
            <a:graphicFrameLocks noGrp="1"/>
          </p:cNvGraphicFramePr>
          <p:nvPr>
            <p:extLst>
              <p:ext uri="{D42A27DB-BD31-4B8C-83A1-F6EECF244321}">
                <p14:modId xmlns:p14="http://schemas.microsoft.com/office/powerpoint/2010/main" val="2250707545"/>
              </p:ext>
            </p:extLst>
          </p:nvPr>
        </p:nvGraphicFramePr>
        <p:xfrm>
          <a:off x="357188" y="1005835"/>
          <a:ext cx="8429625" cy="5647000"/>
        </p:xfrm>
        <a:graphic>
          <a:graphicData uri="http://schemas.openxmlformats.org/drawingml/2006/table">
            <a:tbl>
              <a:tblPr firstRow="1" lastCol="1" bandRow="1">
                <a:tableStyleId>{912C8C85-51F0-491E-9774-3900AFEF0FD7}</a:tableStyleId>
              </a:tblPr>
              <a:tblGrid>
                <a:gridCol w="2758786"/>
                <a:gridCol w="3065318"/>
                <a:gridCol w="1379393"/>
                <a:gridCol w="1226128"/>
              </a:tblGrid>
              <a:tr h="493648">
                <a:tc gridSpan="4">
                  <a:txBody>
                    <a:bodyPr/>
                    <a:lstStyle/>
                    <a:p>
                      <a:pPr algn="ctr" latinLnBrk="1"/>
                      <a:r>
                        <a:rPr lang="en-US" altLang="ko-KR" sz="2400" baseline="0" dirty="0" smtClean="0"/>
                        <a:t>California Exports to Korea</a:t>
                      </a:r>
                      <a:endParaRPr lang="ko-KR" altLang="en-US" sz="2400" dirty="0"/>
                    </a:p>
                  </a:txBody>
                  <a:tcPr/>
                </a:tc>
                <a:tc hMerge="1">
                  <a:txBody>
                    <a:bodyPr/>
                    <a:lstStyle/>
                    <a:p>
                      <a:pPr algn="ctr" latinLnBrk="1"/>
                      <a:endParaRPr lang="ko-KR" altLang="en-US" sz="1400" dirty="0"/>
                    </a:p>
                  </a:txBody>
                  <a:tcPr/>
                </a:tc>
                <a:tc hMerge="1">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dirty="0"/>
                    </a:p>
                  </a:txBody>
                  <a:tcPr/>
                </a:tc>
                <a:tc hMerge="1">
                  <a:txBody>
                    <a:bodyPr/>
                    <a:lstStyle/>
                    <a:p>
                      <a:pPr algn="ctr" latinLnBrk="1"/>
                      <a:endParaRPr lang="ko-KR" altLang="en-US" sz="1400" dirty="0"/>
                    </a:p>
                  </a:txBody>
                  <a:tcPr/>
                </a:tc>
              </a:tr>
              <a:tr h="1070478">
                <a:tc>
                  <a:txBody>
                    <a:bodyPr/>
                    <a:lstStyle/>
                    <a:p>
                      <a:pPr algn="ctr" latinLnBrk="1"/>
                      <a:r>
                        <a:rPr lang="en-US" altLang="ko-KR" sz="1800" b="1" dirty="0" smtClean="0"/>
                        <a:t>Commodity</a:t>
                      </a:r>
                      <a:endParaRPr lang="ko-KR" altLang="en-US" sz="1800" b="1" dirty="0"/>
                    </a:p>
                  </a:txBody>
                  <a:tcPr anchor="ctr">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ctr" latinLnBrk="1"/>
                      <a:r>
                        <a:rPr lang="en-US" altLang="ko-KR" sz="1600" b="1" dirty="0" smtClean="0"/>
                        <a:t>KORUS</a:t>
                      </a:r>
                      <a:r>
                        <a:rPr lang="en-US" altLang="ko-KR" sz="1600" b="1" baseline="0" dirty="0" smtClean="0"/>
                        <a:t> FTA Benefit</a:t>
                      </a:r>
                      <a:endParaRPr lang="ko-KR" alt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b="1" dirty="0" smtClean="0"/>
                        <a:t>Mar 2012 – </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b="1" dirty="0" smtClean="0"/>
                        <a:t>Feb</a:t>
                      </a:r>
                      <a:r>
                        <a:rPr lang="en-US" altLang="ko-KR" sz="1600" b="1" baseline="0" dirty="0" smtClean="0"/>
                        <a:t> 2013</a:t>
                      </a:r>
                      <a:endParaRPr lang="en-US" altLang="ko-KR" sz="1600" b="1" dirty="0" smtClean="0"/>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b="1" dirty="0" smtClean="0"/>
                        <a:t>(Million USD)</a:t>
                      </a:r>
                      <a:endParaRPr lang="ko-KR" alt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ctr" latinLnBrk="1"/>
                      <a:r>
                        <a:rPr lang="en-US" altLang="ko-KR" sz="1800" dirty="0" smtClean="0"/>
                        <a:t>% </a:t>
                      </a:r>
                      <a:r>
                        <a:rPr lang="en-US" altLang="ko-KR" sz="1600" dirty="0" smtClean="0"/>
                        <a:t>Change</a:t>
                      </a:r>
                    </a:p>
                    <a:p>
                      <a:pPr algn="ctr" latinLnBrk="1"/>
                      <a:r>
                        <a:rPr lang="en-US" altLang="ko-KR" sz="1400" dirty="0" smtClean="0"/>
                        <a:t>(y-o-y)</a:t>
                      </a:r>
                      <a:endParaRPr lang="ko-KR" altLang="en-US" sz="1400" b="1" dirty="0">
                        <a:solidFill>
                          <a:sysClr val="windowText" lastClr="000000"/>
                        </a:solidFill>
                      </a:endParaRPr>
                    </a:p>
                  </a:txBody>
                  <a:tcPr anchor="ctr">
                    <a:lnL w="12700" cap="flat" cmpd="sng" algn="ctr">
                      <a:solidFill>
                        <a:schemeClr val="tx1"/>
                      </a:solidFill>
                      <a:prstDash val="solid"/>
                      <a:round/>
                      <a:headEnd type="none" w="med" len="med"/>
                      <a:tailEnd type="none" w="med" len="med"/>
                    </a:lnL>
                    <a:solidFill>
                      <a:schemeClr val="bg1">
                        <a:lumMod val="75000"/>
                      </a:schemeClr>
                    </a:solidFill>
                  </a:tcPr>
                </a:tc>
              </a:tr>
              <a:tr h="1367100">
                <a:tc>
                  <a:txBody>
                    <a:bodyPr/>
                    <a:lstStyle/>
                    <a:p>
                      <a:pPr algn="ctr" latinLnBrk="1"/>
                      <a:r>
                        <a:rPr lang="en-US" altLang="ko-KR" sz="1600" dirty="0" smtClean="0"/>
                        <a:t>Oranges </a:t>
                      </a:r>
                      <a:endParaRPr lang="en-US" altLang="ko-KR" sz="1600" dirty="0" smtClean="0"/>
                    </a:p>
                    <a:p>
                      <a:pPr algn="ctr" latinLnBrk="1"/>
                      <a:r>
                        <a:rPr lang="en-US" altLang="ko-KR" sz="1600" dirty="0" smtClean="0"/>
                        <a:t>(</a:t>
                      </a:r>
                      <a:r>
                        <a:rPr lang="en-US" altLang="ko-KR" sz="1600" dirty="0" smtClean="0"/>
                        <a:t>fresh)</a:t>
                      </a:r>
                      <a:endParaRPr lang="ko-KR" altLang="en-US" sz="1500" b="0" dirty="0"/>
                    </a:p>
                  </a:txBody>
                  <a:tcPr anchor="ctr">
                    <a:lnR w="12700" cap="flat" cmpd="sng" algn="ctr">
                      <a:solidFill>
                        <a:schemeClr val="tx1"/>
                      </a:solidFill>
                      <a:prstDash val="solid"/>
                      <a:round/>
                      <a:headEnd type="none" w="med" len="med"/>
                      <a:tailEnd type="none" w="med" len="med"/>
                    </a:lnR>
                  </a:tcPr>
                </a:tc>
                <a:tc>
                  <a:txBody>
                    <a:bodyPr/>
                    <a:lstStyle/>
                    <a:p>
                      <a:pPr algn="ctr" latinLnBrk="1"/>
                      <a:r>
                        <a:rPr lang="en-US" altLang="ko-KR" sz="1600" dirty="0" smtClean="0"/>
                        <a:t>(Mar-Aug</a:t>
                      </a:r>
                      <a:r>
                        <a:rPr lang="en-US" altLang="ko-KR" sz="1600" baseline="0" dirty="0" smtClean="0"/>
                        <a:t>) 30</a:t>
                      </a:r>
                      <a:r>
                        <a:rPr lang="en-US" altLang="ko-KR" sz="1600" baseline="0" dirty="0" smtClean="0"/>
                        <a:t>% </a:t>
                      </a:r>
                      <a:r>
                        <a:rPr lang="en-US" altLang="ko-KR" sz="1600" dirty="0" smtClean="0"/>
                        <a:t>→ </a:t>
                      </a:r>
                      <a:r>
                        <a:rPr lang="en-US" altLang="ko-KR" sz="1600" b="1" dirty="0" smtClean="0">
                          <a:solidFill>
                            <a:srgbClr val="FF0000"/>
                          </a:solidFill>
                        </a:rPr>
                        <a:t>0% </a:t>
                      </a:r>
                      <a:endParaRPr lang="en-US" altLang="ko-KR" sz="1600" b="1" dirty="0" smtClean="0">
                        <a:solidFill>
                          <a:srgbClr val="FF0000"/>
                        </a:solidFill>
                      </a:endParaRPr>
                    </a:p>
                    <a:p>
                      <a:pPr algn="ctr" latinLnBrk="1"/>
                      <a:r>
                        <a:rPr lang="en-US" altLang="ko-KR" sz="1600" dirty="0" smtClean="0"/>
                        <a:t>over </a:t>
                      </a:r>
                      <a:r>
                        <a:rPr lang="en-US" altLang="ko-KR" sz="1600" dirty="0" smtClean="0"/>
                        <a:t>7 </a:t>
                      </a:r>
                      <a:r>
                        <a:rPr lang="en-US" altLang="ko-KR" sz="1600" dirty="0" smtClean="0"/>
                        <a:t>years</a:t>
                      </a:r>
                    </a:p>
                    <a:p>
                      <a:pPr algn="ctr" latinLnBrk="1"/>
                      <a:endParaRPr lang="en-US" altLang="ko-KR" sz="1600" dirty="0" smtClean="0"/>
                    </a:p>
                    <a:p>
                      <a:pPr algn="ctr" latinLnBrk="1"/>
                      <a:r>
                        <a:rPr lang="en-US" altLang="ko-KR" sz="1600" dirty="0" smtClean="0"/>
                        <a:t>(Sep-Feb) 50% → </a:t>
                      </a:r>
                      <a:r>
                        <a:rPr lang="en-US" altLang="ko-KR" sz="1600" b="1" dirty="0" smtClean="0">
                          <a:solidFill>
                            <a:srgbClr val="FF0000"/>
                          </a:solidFill>
                        </a:rPr>
                        <a:t>0%  </a:t>
                      </a:r>
                      <a:endParaRPr lang="en-US" altLang="ko-KR" sz="1600" b="1" dirty="0" smtClean="0">
                        <a:solidFill>
                          <a:srgbClr val="FF0000"/>
                        </a:solidFill>
                      </a:endParaRPr>
                    </a:p>
                    <a:p>
                      <a:pPr algn="ctr" latinLnBrk="1"/>
                      <a:r>
                        <a:rPr lang="en-US" altLang="ko-KR" sz="1600" dirty="0" smtClean="0"/>
                        <a:t>now</a:t>
                      </a:r>
                    </a:p>
                    <a:p>
                      <a:pPr algn="ctr" latinLnBrk="1"/>
                      <a:r>
                        <a:rPr lang="en-US" altLang="ko-KR" sz="1600" dirty="0" smtClean="0"/>
                        <a:t>Out</a:t>
                      </a:r>
                      <a:r>
                        <a:rPr lang="en-US" altLang="ko-KR" sz="1600" dirty="0" smtClean="0"/>
                        <a:t>-of-quota</a:t>
                      </a:r>
                      <a:r>
                        <a:rPr lang="en-US" altLang="ko-KR" sz="1600" baseline="0" dirty="0" smtClean="0"/>
                        <a:t> remains at 50%</a:t>
                      </a:r>
                      <a:endParaRPr lang="ko-KR"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altLang="ko-KR" sz="1600" b="0" i="0" u="none" strike="noStrike" dirty="0" smtClean="0">
                          <a:solidFill>
                            <a:srgbClr val="000000"/>
                          </a:solidFill>
                          <a:latin typeface="+mn-lt"/>
                        </a:rPr>
                        <a:t>206.4</a:t>
                      </a:r>
                      <a:endParaRPr lang="en-US" altLang="ko-KR" sz="1600" b="0"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ctr" latinLnBrk="1" hangingPunct="1"/>
                      <a:r>
                        <a:rPr lang="en-US" altLang="ko-KR" sz="1600" u="none" strike="noStrike" kern="1200" dirty="0" smtClean="0"/>
                        <a:t>20% ↑</a:t>
                      </a:r>
                      <a:endParaRPr lang="en-US" altLang="ko-KR" sz="1600" b="0" i="0" u="none" strike="noStrike" kern="1200" dirty="0">
                        <a:solidFill>
                          <a:srgbClr val="000000"/>
                        </a:solidFill>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tcPr>
                </a:tc>
              </a:tr>
              <a:tr h="62528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smtClean="0"/>
                        <a:t>Almonds </a:t>
                      </a:r>
                      <a:endParaRPr lang="en-US" altLang="ko-KR" sz="1600" dirty="0" smtClean="0"/>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smtClean="0"/>
                        <a:t>(</a:t>
                      </a:r>
                      <a:r>
                        <a:rPr lang="en-US" altLang="ko-KR" sz="1600" dirty="0" smtClean="0"/>
                        <a:t>fresh, dried, or shelled)</a:t>
                      </a:r>
                      <a:endParaRPr lang="ko-KR" altLang="en-US" sz="1600" b="1" dirty="0" smtClean="0"/>
                    </a:p>
                  </a:txBody>
                  <a:tcPr anchor="ctr">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baseline="0" dirty="0" smtClean="0"/>
                        <a:t>8</a:t>
                      </a:r>
                      <a:r>
                        <a:rPr lang="en-US" altLang="ko-KR" sz="1600" dirty="0" smtClean="0"/>
                        <a:t>% </a:t>
                      </a:r>
                      <a:r>
                        <a:rPr lang="en-US" altLang="ko-KR" sz="1600" dirty="0" smtClean="0">
                          <a:sym typeface="Wingdings" pitchFamily="2" charset="2"/>
                        </a:rPr>
                        <a:t> </a:t>
                      </a:r>
                      <a:r>
                        <a:rPr lang="en-US" altLang="ko-KR" sz="1600" b="1" dirty="0" smtClean="0">
                          <a:solidFill>
                            <a:srgbClr val="FF0000"/>
                          </a:solidFill>
                          <a:sym typeface="Wingdings" pitchFamily="2" charset="2"/>
                        </a:rPr>
                        <a:t>0%</a:t>
                      </a:r>
                      <a:r>
                        <a:rPr lang="en-US" altLang="ko-KR" sz="1600" b="1" baseline="0" dirty="0" smtClean="0">
                          <a:solidFill>
                            <a:srgbClr val="FF0000"/>
                          </a:solidFill>
                          <a:sym typeface="Wingdings" pitchFamily="2" charset="2"/>
                        </a:rPr>
                        <a:t>  </a:t>
                      </a:r>
                      <a:r>
                        <a:rPr lang="en-US" altLang="ko-KR" sz="1600" baseline="0" dirty="0" smtClean="0">
                          <a:sym typeface="Wingdings" pitchFamily="2" charset="2"/>
                        </a:rPr>
                        <a:t>now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altLang="ko-KR" sz="1600" b="0" i="0" u="none" strike="noStrike" dirty="0" smtClean="0">
                          <a:solidFill>
                            <a:srgbClr val="000000"/>
                          </a:solidFill>
                          <a:latin typeface="+mn-lt"/>
                        </a:rPr>
                        <a:t>133.2</a:t>
                      </a:r>
                      <a:endParaRPr lang="en-US" altLang="ko-KR" sz="1600" b="0"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ctr" latinLnBrk="1" hangingPunct="1"/>
                      <a:r>
                        <a:rPr lang="en-US" altLang="ko-KR" sz="1600" u="none" strike="noStrike" kern="1200" dirty="0" smtClean="0"/>
                        <a:t>69% ↑</a:t>
                      </a:r>
                      <a:endParaRPr lang="en-US" altLang="ko-KR" sz="1600" b="0" i="0" u="none" strike="noStrike" kern="1200" dirty="0">
                        <a:solidFill>
                          <a:srgbClr val="000000"/>
                        </a:solidFill>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tcPr>
                </a:tc>
              </a:tr>
              <a:tr h="625288">
                <a:tc>
                  <a:txBody>
                    <a:bodyPr/>
                    <a:lstStyle/>
                    <a:p>
                      <a:pPr algn="ctr" latinLnBrk="1"/>
                      <a:r>
                        <a:rPr lang="en-US" altLang="ko-KR" sz="1600" dirty="0" smtClean="0"/>
                        <a:t>Medical</a:t>
                      </a:r>
                      <a:r>
                        <a:rPr lang="en-US" altLang="ko-KR" sz="1600" baseline="0" dirty="0" smtClean="0"/>
                        <a:t> and surgical </a:t>
                      </a:r>
                      <a:endParaRPr lang="en-US" altLang="ko-KR" sz="1600" baseline="0" dirty="0" smtClean="0"/>
                    </a:p>
                    <a:p>
                      <a:pPr algn="ctr" latinLnBrk="1"/>
                      <a:r>
                        <a:rPr lang="en-US" altLang="ko-KR" sz="1600" baseline="0" dirty="0" smtClean="0"/>
                        <a:t>devices</a:t>
                      </a:r>
                      <a:endParaRPr lang="en-US" altLang="ko-KR" sz="1600" baseline="0" dirty="0" smtClean="0"/>
                    </a:p>
                  </a:txBody>
                  <a:tcPr anchor="ctr">
                    <a:lnR w="12700" cap="flat" cmpd="sng" algn="ctr">
                      <a:solidFill>
                        <a:schemeClr val="tx1"/>
                      </a:solidFill>
                      <a:prstDash val="solid"/>
                      <a:round/>
                      <a:headEnd type="none" w="med" len="med"/>
                      <a:tailEnd type="none" w="med" len="med"/>
                    </a:lnR>
                  </a:tcPr>
                </a:tc>
                <a:tc>
                  <a:txBody>
                    <a:bodyPr/>
                    <a:lstStyle/>
                    <a:p>
                      <a:pPr algn="ctr" latinLnBrk="1"/>
                      <a:r>
                        <a:rPr lang="en-US" altLang="ko-KR" sz="1600" dirty="0" smtClean="0"/>
                        <a:t>8%</a:t>
                      </a:r>
                      <a:r>
                        <a:rPr lang="en-US" altLang="ko-KR" sz="1600" baseline="0" dirty="0" smtClean="0"/>
                        <a:t> </a:t>
                      </a:r>
                      <a:r>
                        <a:rPr lang="en-US" altLang="ko-KR" sz="1600" baseline="0" dirty="0" smtClean="0">
                          <a:sym typeface="Wingdings" pitchFamily="2" charset="2"/>
                        </a:rPr>
                        <a:t> </a:t>
                      </a:r>
                      <a:r>
                        <a:rPr lang="en-US" altLang="ko-KR" sz="1600" b="1" baseline="0" dirty="0" smtClean="0">
                          <a:solidFill>
                            <a:srgbClr val="FF0000"/>
                          </a:solidFill>
                          <a:sym typeface="Wingdings" pitchFamily="2" charset="2"/>
                        </a:rPr>
                        <a:t>0%  </a:t>
                      </a:r>
                      <a:endParaRPr lang="en-US" altLang="ko-KR" sz="1600" baseline="0" dirty="0" smtClean="0">
                        <a:sym typeface="Wingdings" pitchFamily="2" charset="2"/>
                      </a:endParaRPr>
                    </a:p>
                    <a:p>
                      <a:pPr algn="ctr" latinLnBrk="1"/>
                      <a:r>
                        <a:rPr lang="en-US" altLang="ko-KR" sz="1600" baseline="0" dirty="0" smtClean="0">
                          <a:sym typeface="Wingdings" pitchFamily="2" charset="2"/>
                        </a:rPr>
                        <a:t>over 3 or 10 years</a:t>
                      </a:r>
                      <a:endParaRPr lang="ko-KR"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altLang="ko-KR" sz="1600" b="0" i="0" u="none" strike="noStrike" dirty="0" smtClean="0">
                          <a:solidFill>
                            <a:srgbClr val="000000"/>
                          </a:solidFill>
                          <a:latin typeface="+mn-lt"/>
                        </a:rPr>
                        <a:t>56.9</a:t>
                      </a:r>
                      <a:endParaRPr lang="en-US" altLang="ko-KR" sz="1600" b="0"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ctr" latinLnBrk="1" hangingPunct="1"/>
                      <a:r>
                        <a:rPr lang="en-US" altLang="ko-KR" sz="1600" u="none" strike="noStrike" kern="1200" dirty="0" smtClean="0"/>
                        <a:t>37% ↑</a:t>
                      </a:r>
                      <a:endParaRPr lang="en-US" altLang="ko-KR" sz="1600" b="0" i="0" u="none" strike="noStrike" kern="1200" dirty="0">
                        <a:solidFill>
                          <a:srgbClr val="000000"/>
                        </a:solidFill>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tcPr>
                </a:tc>
              </a:tr>
              <a:tr h="888566">
                <a:tc>
                  <a:txBody>
                    <a:bodyPr/>
                    <a:lstStyle/>
                    <a:p>
                      <a:pPr algn="ctr" latinLnBrk="1"/>
                      <a:r>
                        <a:rPr lang="en-US" altLang="ko-KR" sz="1600" dirty="0" smtClean="0"/>
                        <a:t>Electrical apparatuses </a:t>
                      </a:r>
                      <a:r>
                        <a:rPr lang="en-US" altLang="ko-KR" sz="1600" dirty="0" smtClean="0"/>
                        <a:t>for </a:t>
                      </a:r>
                      <a:r>
                        <a:rPr lang="en-US" altLang="ko-KR" sz="1600" dirty="0" smtClean="0"/>
                        <a:t>protecting electrical </a:t>
                      </a:r>
                      <a:endParaRPr lang="en-US" altLang="ko-KR" sz="1600" dirty="0" smtClean="0"/>
                    </a:p>
                    <a:p>
                      <a:pPr algn="ctr" latinLnBrk="1"/>
                      <a:r>
                        <a:rPr lang="en-US" altLang="ko-KR" sz="1600" dirty="0" smtClean="0"/>
                        <a:t>circuits</a:t>
                      </a:r>
                      <a:endParaRPr lang="ko-KR" altLang="en-US" sz="1600" b="1" dirty="0"/>
                    </a:p>
                  </a:txBody>
                  <a:tcPr anchor="ctr">
                    <a:lnR w="12700" cap="flat" cmpd="sng" algn="ctr">
                      <a:solidFill>
                        <a:schemeClr val="tx1"/>
                      </a:solidFill>
                      <a:prstDash val="solid"/>
                      <a:round/>
                      <a:headEnd type="none" w="med" len="med"/>
                      <a:tailEnd type="none" w="med" len="med"/>
                    </a:lnR>
                  </a:tcPr>
                </a:tc>
                <a:tc>
                  <a:txBody>
                    <a:bodyPr/>
                    <a:lstStyle/>
                    <a:p>
                      <a:pPr algn="ctr" latinLnBrk="1"/>
                      <a:r>
                        <a:rPr lang="en-US" altLang="ko-KR" sz="1600" baseline="0" dirty="0" smtClean="0"/>
                        <a:t>8</a:t>
                      </a:r>
                      <a:r>
                        <a:rPr lang="en-US" altLang="ko-KR" sz="1600" dirty="0" smtClean="0"/>
                        <a:t>% </a:t>
                      </a:r>
                      <a:r>
                        <a:rPr lang="en-US" altLang="ko-KR" sz="1600" dirty="0" smtClean="0">
                          <a:sym typeface="Wingdings" pitchFamily="2" charset="2"/>
                        </a:rPr>
                        <a:t> </a:t>
                      </a:r>
                      <a:r>
                        <a:rPr lang="en-US" altLang="ko-KR" sz="1600" b="1" baseline="0" dirty="0" smtClean="0">
                          <a:solidFill>
                            <a:srgbClr val="FF0000"/>
                          </a:solidFill>
                          <a:sym typeface="Wingdings" pitchFamily="2" charset="2"/>
                        </a:rPr>
                        <a:t>0% </a:t>
                      </a:r>
                      <a:r>
                        <a:rPr lang="en-US" altLang="ko-KR" sz="1600" b="1" baseline="0" dirty="0" smtClean="0">
                          <a:sym typeface="Wingdings" pitchFamily="2" charset="2"/>
                        </a:rPr>
                        <a:t> </a:t>
                      </a:r>
                      <a:r>
                        <a:rPr lang="en-US" altLang="ko-KR" sz="1600" baseline="0" dirty="0" smtClean="0">
                          <a:sym typeface="Wingdings" pitchFamily="2" charset="2"/>
                        </a:rPr>
                        <a:t>now</a:t>
                      </a:r>
                      <a:endParaRPr lang="en-US" altLang="ko-KR" sz="1600" baseline="0" dirty="0" smtClean="0">
                        <a:sym typeface="Wingdings" pitchFamily="2" charset="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altLang="ko-KR" sz="1600" b="0" i="0" u="none" strike="noStrike" dirty="0" smtClean="0">
                          <a:solidFill>
                            <a:srgbClr val="000000"/>
                          </a:solidFill>
                          <a:latin typeface="+mn-lt"/>
                        </a:rPr>
                        <a:t>  50.5</a:t>
                      </a:r>
                      <a:endParaRPr lang="en-US" altLang="ko-KR" sz="1600" b="0"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ctr" latinLnBrk="1" hangingPunct="1"/>
                      <a:r>
                        <a:rPr lang="en-US" altLang="ko-KR" sz="1600" u="none" strike="noStrike" kern="1200" dirty="0" smtClean="0"/>
                        <a:t>37% ↑</a:t>
                      </a:r>
                      <a:endParaRPr lang="en-US" altLang="ko-KR" sz="1600" b="0" i="0" u="none" strike="noStrike" kern="1200" dirty="0">
                        <a:solidFill>
                          <a:srgbClr val="000000"/>
                        </a:solidFill>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tcPr>
                </a:tc>
              </a:tr>
              <a:tr h="389252">
                <a:tc>
                  <a:txBody>
                    <a:bodyPr/>
                    <a:lstStyle/>
                    <a:p>
                      <a:pPr algn="ctr" latinLnBrk="1"/>
                      <a:r>
                        <a:rPr lang="en-US" altLang="ko-KR" sz="1600" baseline="0" dirty="0" smtClean="0"/>
                        <a:t>Cherries (fresh)</a:t>
                      </a:r>
                      <a:r>
                        <a:rPr lang="en-US" altLang="ko-KR" sz="1600" dirty="0" smtClean="0"/>
                        <a:t> </a:t>
                      </a:r>
                      <a:endParaRPr lang="ko-KR" altLang="en-US" sz="1600" b="1" dirty="0"/>
                    </a:p>
                  </a:txBody>
                  <a:tcPr anchor="ctr">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smtClean="0"/>
                        <a:t>24%</a:t>
                      </a:r>
                      <a:r>
                        <a:rPr lang="en-US" altLang="ko-KR" sz="1600" baseline="0" dirty="0" smtClean="0"/>
                        <a:t> </a:t>
                      </a:r>
                      <a:r>
                        <a:rPr lang="en-US" altLang="ko-KR" sz="1600" baseline="0" dirty="0" smtClean="0">
                          <a:sym typeface="Wingdings" pitchFamily="2" charset="2"/>
                        </a:rPr>
                        <a:t> </a:t>
                      </a:r>
                      <a:r>
                        <a:rPr lang="en-US" altLang="ko-KR" sz="1600" b="1" baseline="0" dirty="0" smtClean="0">
                          <a:solidFill>
                            <a:srgbClr val="FF0000"/>
                          </a:solidFill>
                          <a:sym typeface="Wingdings" pitchFamily="2" charset="2"/>
                        </a:rPr>
                        <a:t>0% </a:t>
                      </a:r>
                      <a:r>
                        <a:rPr lang="en-US" altLang="ko-KR" sz="1600" baseline="0" dirty="0" smtClean="0">
                          <a:sym typeface="Wingdings" pitchFamily="2" charset="2"/>
                        </a:rPr>
                        <a:t>now</a:t>
                      </a:r>
                      <a:endParaRPr lang="en-US" altLang="ko-KR" sz="1600" baseline="0" dirty="0" smtClean="0">
                        <a:sym typeface="Wingdings" pitchFamily="2" charset="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altLang="ko-KR" sz="1600" b="0" i="0" u="none" strike="noStrike" dirty="0" smtClean="0">
                          <a:solidFill>
                            <a:srgbClr val="000000"/>
                          </a:solidFill>
                          <a:latin typeface="+mn-lt"/>
                        </a:rPr>
                        <a:t>  38.1</a:t>
                      </a:r>
                      <a:endParaRPr lang="en-US" altLang="ko-KR" sz="1600" b="0"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ctr" latinLnBrk="1" hangingPunct="1"/>
                      <a:r>
                        <a:rPr lang="en-US" altLang="ko-KR" sz="1600" u="none" strike="noStrike" kern="1200" dirty="0" smtClean="0"/>
                        <a:t>84%↑</a:t>
                      </a:r>
                      <a:endParaRPr lang="en-US" altLang="ko-KR" sz="1600" b="0" i="0" u="none" strike="noStrike" kern="1200" dirty="0">
                        <a:solidFill>
                          <a:srgbClr val="000000"/>
                        </a:solidFill>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tcPr>
                </a:tc>
              </a:tr>
            </a:tbl>
          </a:graphicData>
        </a:graphic>
      </p:graphicFrame>
      <p:sp>
        <p:nvSpPr>
          <p:cNvPr id="8" name="TextBox 7"/>
          <p:cNvSpPr txBox="1"/>
          <p:nvPr/>
        </p:nvSpPr>
        <p:spPr>
          <a:xfrm>
            <a:off x="6879453" y="6579302"/>
            <a:ext cx="1584088" cy="246221"/>
          </a:xfrm>
          <a:prstGeom prst="rect">
            <a:avLst/>
          </a:prstGeom>
          <a:noFill/>
        </p:spPr>
        <p:txBody>
          <a:bodyPr wrap="none" rtlCol="0">
            <a:spAutoFit/>
          </a:bodyPr>
          <a:lstStyle/>
          <a:p>
            <a:r>
              <a:rPr lang="en-US" altLang="ko-KR" sz="1000" i="1" dirty="0" smtClean="0">
                <a:solidFill>
                  <a:srgbClr val="002060"/>
                </a:solidFill>
                <a:latin typeface="+mn-lt"/>
                <a:ea typeface="가는각진제목체"/>
                <a:cs typeface="Arial" charset="0"/>
              </a:rPr>
              <a:t>Source: U.S. Census Bureau</a:t>
            </a:r>
            <a:endParaRPr lang="ko-KR" altLang="en-US" sz="1000" i="1" dirty="0">
              <a:solidFill>
                <a:srgbClr val="002060"/>
              </a:solidFill>
              <a:latin typeface="+mn-lt"/>
              <a:ea typeface="가는각진제목체"/>
              <a:cs typeface="Arial" charset="0"/>
            </a:endParaRPr>
          </a:p>
        </p:txBody>
      </p:sp>
      <p:sp>
        <p:nvSpPr>
          <p:cNvPr id="6" name="Title 1"/>
          <p:cNvSpPr>
            <a:spLocks noGrp="1"/>
          </p:cNvSpPr>
          <p:nvPr>
            <p:ph type="title"/>
          </p:nvPr>
        </p:nvSpPr>
        <p:spPr>
          <a:xfrm>
            <a:off x="357188" y="201613"/>
            <a:ext cx="8429625" cy="563562"/>
          </a:xfrm>
        </p:spPr>
        <p:txBody>
          <a:bodyPr>
            <a:normAutofit/>
          </a:bodyPr>
          <a:lstStyle/>
          <a:p>
            <a:r>
              <a:rPr lang="en-US" dirty="0" smtClean="0"/>
              <a:t>KOREA</a:t>
            </a:r>
            <a:r>
              <a:rPr lang="en-US" dirty="0" smtClean="0"/>
              <a:t>-</a:t>
            </a:r>
            <a:r>
              <a:rPr lang="en-US" dirty="0" smtClean="0"/>
              <a:t>CALIFORNIA : Exports</a:t>
            </a:r>
            <a:endParaRPr lang="en-US" dirty="0"/>
          </a:p>
        </p:txBody>
      </p:sp>
    </p:spTree>
    <p:extLst>
      <p:ext uri="{BB962C8B-B14F-4D97-AF65-F5344CB8AC3E}">
        <p14:creationId xmlns:p14="http://schemas.microsoft.com/office/powerpoint/2010/main" val="130471718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표 5"/>
          <p:cNvGraphicFramePr>
            <a:graphicFrameLocks noGrp="1"/>
          </p:cNvGraphicFramePr>
          <p:nvPr>
            <p:extLst>
              <p:ext uri="{D42A27DB-BD31-4B8C-83A1-F6EECF244321}">
                <p14:modId xmlns:p14="http://schemas.microsoft.com/office/powerpoint/2010/main" val="23892403"/>
              </p:ext>
            </p:extLst>
          </p:nvPr>
        </p:nvGraphicFramePr>
        <p:xfrm>
          <a:off x="357187" y="988657"/>
          <a:ext cx="8429625" cy="5348278"/>
        </p:xfrm>
        <a:graphic>
          <a:graphicData uri="http://schemas.openxmlformats.org/drawingml/2006/table">
            <a:tbl>
              <a:tblPr firstRow="1" lastCol="1" bandRow="1">
                <a:tableStyleId>{912C8C85-51F0-491E-9774-3900AFEF0FD7}</a:tableStyleId>
              </a:tblPr>
              <a:tblGrid>
                <a:gridCol w="2690813"/>
                <a:gridCol w="3082636"/>
                <a:gridCol w="1332516"/>
                <a:gridCol w="1323660"/>
              </a:tblGrid>
              <a:tr h="534165">
                <a:tc gridSpan="4">
                  <a:txBody>
                    <a:bodyPr/>
                    <a:lstStyle/>
                    <a:p>
                      <a:pPr algn="ctr" latinLnBrk="1"/>
                      <a:r>
                        <a:rPr lang="en-US" altLang="ko-KR" sz="2400" baseline="0" dirty="0" smtClean="0"/>
                        <a:t>California Imports from Korea</a:t>
                      </a:r>
                      <a:endParaRPr lang="ko-KR" altLang="en-US" sz="2400" dirty="0"/>
                    </a:p>
                  </a:txBody>
                  <a:tcPr/>
                </a:tc>
                <a:tc hMerge="1">
                  <a:txBody>
                    <a:bodyPr/>
                    <a:lstStyle/>
                    <a:p>
                      <a:pPr algn="ctr" latinLnBrk="1"/>
                      <a:endParaRPr lang="ko-KR" altLang="en-US" sz="1400" dirty="0"/>
                    </a:p>
                  </a:txBody>
                  <a:tcPr/>
                </a:tc>
                <a:tc hMerge="1">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400" dirty="0"/>
                    </a:p>
                  </a:txBody>
                  <a:tcPr/>
                </a:tc>
                <a:tc hMerge="1">
                  <a:txBody>
                    <a:bodyPr/>
                    <a:lstStyle/>
                    <a:p>
                      <a:pPr algn="ctr" latinLnBrk="1"/>
                      <a:endParaRPr lang="ko-KR" altLang="en-US" sz="1400" dirty="0"/>
                    </a:p>
                  </a:txBody>
                  <a:tcPr/>
                </a:tc>
              </a:tr>
              <a:tr h="1246386">
                <a:tc>
                  <a:txBody>
                    <a:bodyPr/>
                    <a:lstStyle/>
                    <a:p>
                      <a:pPr algn="ctr" latinLnBrk="1"/>
                      <a:r>
                        <a:rPr lang="en-US" altLang="ko-KR" sz="1600" b="1" dirty="0" smtClean="0"/>
                        <a:t>Commodity</a:t>
                      </a:r>
                      <a:endParaRPr lang="ko-KR" altLang="en-US" sz="1600" b="1" dirty="0"/>
                    </a:p>
                  </a:txBody>
                  <a:tcPr anchor="ctr">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ctr" latinLnBrk="1"/>
                      <a:r>
                        <a:rPr lang="en-US" altLang="ko-KR" sz="1600" b="1" dirty="0" smtClean="0"/>
                        <a:t>KORUS</a:t>
                      </a:r>
                      <a:r>
                        <a:rPr lang="en-US" altLang="ko-KR" sz="1600" b="1" baseline="0" dirty="0" smtClean="0"/>
                        <a:t> FTA Benefit</a:t>
                      </a:r>
                      <a:endParaRPr lang="ko-KR" alt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b="1" dirty="0" smtClean="0"/>
                        <a:t>Mar 2012 – </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b="1" dirty="0" smtClean="0"/>
                        <a:t>Feb</a:t>
                      </a:r>
                      <a:r>
                        <a:rPr lang="en-US" altLang="ko-KR" sz="1600" b="1" baseline="0" dirty="0" smtClean="0"/>
                        <a:t> 2013</a:t>
                      </a:r>
                      <a:endParaRPr lang="en-US" altLang="ko-KR" sz="1600" b="1" dirty="0" smtClean="0"/>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smtClean="0"/>
                        <a:t>(Million USD)</a:t>
                      </a:r>
                      <a:endParaRPr lang="ko-KR" alt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75000"/>
                      </a:schemeClr>
                    </a:solidFill>
                  </a:tcPr>
                </a:tc>
                <a:tc>
                  <a:txBody>
                    <a:bodyPr/>
                    <a:lstStyle/>
                    <a:p>
                      <a:pPr algn="ctr" latinLnBrk="1"/>
                      <a:r>
                        <a:rPr lang="en-US" altLang="ko-KR" sz="1800" dirty="0" smtClean="0"/>
                        <a:t>% Change</a:t>
                      </a:r>
                    </a:p>
                    <a:p>
                      <a:pPr algn="ctr" latinLnBrk="1"/>
                      <a:r>
                        <a:rPr lang="en-US" altLang="ko-KR" sz="1400" dirty="0" smtClean="0"/>
                        <a:t>(y-o-y)</a:t>
                      </a:r>
                      <a:endParaRPr lang="ko-KR" altLang="en-US" sz="1400" b="1" dirty="0">
                        <a:solidFill>
                          <a:sysClr val="windowText" lastClr="000000"/>
                        </a:solidFill>
                      </a:endParaRPr>
                    </a:p>
                  </a:txBody>
                  <a:tcPr anchor="ctr">
                    <a:lnL w="12700" cap="flat" cmpd="sng" algn="ctr">
                      <a:solidFill>
                        <a:schemeClr val="tx1"/>
                      </a:solidFill>
                      <a:prstDash val="solid"/>
                      <a:round/>
                      <a:headEnd type="none" w="med" len="med"/>
                      <a:tailEnd type="none" w="med" len="med"/>
                    </a:lnL>
                    <a:solidFill>
                      <a:schemeClr val="bg1">
                        <a:lumMod val="75000"/>
                      </a:schemeClr>
                    </a:solidFill>
                  </a:tcPr>
                </a:tc>
              </a:tr>
              <a:tr h="676609">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smtClean="0"/>
                        <a:t>Rubber tires for </a:t>
                      </a:r>
                      <a:endParaRPr lang="en-US" altLang="ko-KR" sz="1600" dirty="0" smtClean="0"/>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smtClean="0"/>
                        <a:t>motor vehicles</a:t>
                      </a:r>
                      <a:endParaRPr lang="ko-KR" altLang="en-US" sz="1600" b="0" dirty="0" smtClean="0"/>
                    </a:p>
                  </a:txBody>
                  <a:tcPr anchor="ctr">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dirty="0" smtClean="0"/>
                        <a:t>4%</a:t>
                      </a:r>
                      <a:r>
                        <a:rPr lang="en-US" altLang="ko-KR" sz="1600" baseline="0" dirty="0" smtClean="0"/>
                        <a:t> </a:t>
                      </a:r>
                      <a:r>
                        <a:rPr lang="en-US" altLang="ko-KR" sz="1600" baseline="0" dirty="0" smtClean="0">
                          <a:sym typeface="Wingdings" pitchFamily="2" charset="2"/>
                        </a:rPr>
                        <a:t> </a:t>
                      </a:r>
                      <a:r>
                        <a:rPr lang="en-US" altLang="ko-KR" sz="1600" b="1" baseline="0" dirty="0" smtClean="0">
                          <a:solidFill>
                            <a:srgbClr val="FF0000"/>
                          </a:solidFill>
                          <a:sym typeface="Wingdings" pitchFamily="2" charset="2"/>
                        </a:rPr>
                        <a:t>0% </a:t>
                      </a:r>
                      <a:r>
                        <a:rPr lang="en-US" altLang="ko-KR" sz="1600" baseline="0" dirty="0" smtClean="0">
                          <a:sym typeface="Wingdings" pitchFamily="2" charset="2"/>
                        </a:rPr>
                        <a:t>  </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baseline="0" dirty="0" smtClean="0">
                          <a:sym typeface="Wingdings" pitchFamily="2" charset="2"/>
                        </a:rPr>
                        <a:t>over </a:t>
                      </a:r>
                      <a:r>
                        <a:rPr lang="en-US" altLang="ko-KR" sz="1600" baseline="0" dirty="0" smtClean="0">
                          <a:sym typeface="Wingdings" pitchFamily="2" charset="2"/>
                        </a:rPr>
                        <a:t>5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altLang="ko-KR" sz="1600" b="0" i="0" u="none" strike="noStrike" dirty="0" smtClean="0">
                          <a:solidFill>
                            <a:srgbClr val="000000"/>
                          </a:solidFill>
                          <a:latin typeface="+mn-lt"/>
                        </a:rPr>
                        <a:t>649.3</a:t>
                      </a:r>
                      <a:endParaRPr lang="en-US" altLang="ko-KR" sz="1600" b="0"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ctr" latinLnBrk="1" hangingPunct="1"/>
                      <a:r>
                        <a:rPr lang="en-US" altLang="ko-KR" sz="1600" u="none" strike="noStrike" kern="1200" dirty="0" smtClean="0"/>
                        <a:t>    3.1% ↑</a:t>
                      </a:r>
                      <a:endParaRPr lang="en-US" altLang="ko-KR" sz="1600" b="0" i="0" u="none" strike="noStrike" kern="1200" dirty="0">
                        <a:solidFill>
                          <a:srgbClr val="000000"/>
                        </a:solidFill>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tcPr>
                </a:tc>
              </a:tr>
              <a:tr h="961498">
                <a:tc>
                  <a:txBody>
                    <a:bodyPr/>
                    <a:lstStyle/>
                    <a:p>
                      <a:pPr algn="ctr" latinLnBrk="1"/>
                      <a:r>
                        <a:rPr lang="en-US" altLang="ko-KR" sz="1600" baseline="0" dirty="0" smtClean="0"/>
                        <a:t>Petroleum oil</a:t>
                      </a:r>
                      <a:endParaRPr lang="ko-KR" altLang="en-US" sz="1600" b="0" dirty="0"/>
                    </a:p>
                  </a:txBody>
                  <a:tcPr anchor="ctr">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smtClean="0"/>
                        <a:t>52.5</a:t>
                      </a:r>
                      <a:r>
                        <a:rPr lang="en-US" altLang="ko-KR" sz="1400" baseline="0" dirty="0" smtClean="0"/>
                        <a:t> cents/bbl eliminated immediately</a:t>
                      </a:r>
                      <a:endParaRPr lang="ko-KR" altLang="en-US" sz="1400" b="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600" b="0" i="0" u="none" strike="noStrike" dirty="0" smtClean="0">
                          <a:solidFill>
                            <a:srgbClr val="000000"/>
                          </a:solidFill>
                          <a:latin typeface="+mn-lt"/>
                        </a:rPr>
                        <a:t>  615.1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ctr" latinLnBrk="1" hangingPunct="1"/>
                      <a:r>
                        <a:rPr lang="en-US" altLang="ko-KR" sz="1600" u="none" strike="noStrike" kern="1200" dirty="0" smtClean="0"/>
                        <a:t>  24.5% ↑</a:t>
                      </a:r>
                      <a:endParaRPr lang="en-US" altLang="ko-KR" sz="1600" b="0" i="0" u="none" strike="noStrike" kern="1200" dirty="0">
                        <a:solidFill>
                          <a:srgbClr val="000000"/>
                        </a:solidFill>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tcPr>
                </a:tc>
              </a:tr>
              <a:tr h="654169">
                <a:tc>
                  <a:txBody>
                    <a:bodyPr/>
                    <a:lstStyle/>
                    <a:p>
                      <a:pPr algn="ctr" latinLnBrk="1"/>
                      <a:r>
                        <a:rPr lang="en-US" altLang="ko-KR" sz="1600" b="0" baseline="0" dirty="0" smtClean="0"/>
                        <a:t>Liquid </a:t>
                      </a:r>
                      <a:r>
                        <a:rPr lang="en-US" altLang="ko-KR" sz="1600" b="0" baseline="0" dirty="0" smtClean="0"/>
                        <a:t>dielectric</a:t>
                      </a:r>
                    </a:p>
                    <a:p>
                      <a:pPr algn="ctr" latinLnBrk="1"/>
                      <a:r>
                        <a:rPr lang="en-US" altLang="ko-KR" sz="1600" b="0" baseline="0" dirty="0" smtClean="0"/>
                        <a:t> </a:t>
                      </a:r>
                      <a:r>
                        <a:rPr lang="en-US" altLang="ko-KR" sz="1600" b="0" baseline="0" dirty="0" smtClean="0"/>
                        <a:t>transformers</a:t>
                      </a:r>
                    </a:p>
                  </a:txBody>
                  <a:tcPr anchor="ctr">
                    <a:lnR w="12700" cap="flat" cmpd="sng" algn="ctr">
                      <a:solidFill>
                        <a:schemeClr val="tx1"/>
                      </a:solidFill>
                      <a:prstDash val="solid"/>
                      <a:round/>
                      <a:headEnd type="none" w="med" len="med"/>
                      <a:tailEnd type="none" w="med" len="med"/>
                    </a:lnR>
                  </a:tcPr>
                </a:tc>
                <a:tc>
                  <a:txBody>
                    <a:bodyPr/>
                    <a:lstStyle/>
                    <a:p>
                      <a:pPr algn="ctr" latinLnBrk="1"/>
                      <a:r>
                        <a:rPr lang="en-US" altLang="ko-KR" sz="1600" dirty="0" smtClean="0"/>
                        <a:t>1.6%</a:t>
                      </a:r>
                      <a:r>
                        <a:rPr lang="en-US" altLang="ko-KR" sz="1600" baseline="0" dirty="0" smtClean="0"/>
                        <a:t> </a:t>
                      </a:r>
                      <a:r>
                        <a:rPr lang="en-US" altLang="ko-KR" sz="1600" baseline="0" dirty="0" smtClean="0">
                          <a:sym typeface="Wingdings" pitchFamily="2" charset="2"/>
                        </a:rPr>
                        <a:t> </a:t>
                      </a:r>
                      <a:r>
                        <a:rPr lang="en-US" altLang="ko-KR" sz="1600" b="1" baseline="0" dirty="0" smtClean="0">
                          <a:solidFill>
                            <a:srgbClr val="FF0000"/>
                          </a:solidFill>
                          <a:sym typeface="Wingdings" pitchFamily="2" charset="2"/>
                        </a:rPr>
                        <a:t>0% </a:t>
                      </a:r>
                      <a:r>
                        <a:rPr lang="en-US" altLang="ko-KR" sz="1600" baseline="0" dirty="0" smtClean="0">
                          <a:sym typeface="Wingdings" pitchFamily="2" charset="2"/>
                        </a:rPr>
                        <a:t>now</a:t>
                      </a:r>
                      <a:endParaRPr lang="ko-KR"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altLang="ko-KR" sz="1600" b="0" i="0" u="none" strike="noStrike" dirty="0" smtClean="0">
                          <a:solidFill>
                            <a:srgbClr val="000000"/>
                          </a:solidFill>
                          <a:latin typeface="+mn-lt"/>
                        </a:rPr>
                        <a:t>   90.1</a:t>
                      </a:r>
                      <a:endParaRPr lang="en-US" altLang="ko-KR" sz="1600" b="0"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ctr" latinLnBrk="1" hangingPunct="1"/>
                      <a:r>
                        <a:rPr lang="en-US" altLang="ko-KR" sz="1600" u="none" strike="noStrike" kern="1200" dirty="0" smtClean="0"/>
                        <a:t>  12.1% ↑</a:t>
                      </a:r>
                      <a:endParaRPr lang="en-US" altLang="ko-KR" sz="1600" b="0" i="0" u="none" strike="noStrike" kern="1200" dirty="0">
                        <a:solidFill>
                          <a:srgbClr val="000000"/>
                        </a:solidFill>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tcPr>
                </a:tc>
              </a:tr>
              <a:tr h="584149">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600" kern="1200" dirty="0" smtClean="0">
                          <a:solidFill>
                            <a:schemeClr val="tx1"/>
                          </a:solidFill>
                          <a:latin typeface="+mn-lt"/>
                          <a:ea typeface="+mn-ea"/>
                          <a:cs typeface="+mn-cs"/>
                        </a:rPr>
                        <a:t>Heat exchange units</a:t>
                      </a:r>
                    </a:p>
                  </a:txBody>
                  <a:tcPr anchor="ctr">
                    <a:lnR w="12700" cap="flat" cmpd="sng" algn="ctr">
                      <a:solidFill>
                        <a:schemeClr val="tx1"/>
                      </a:solidFill>
                      <a:prstDash val="solid"/>
                      <a:round/>
                      <a:headEnd type="none" w="med" len="med"/>
                      <a:tailEnd type="none" w="med" len="med"/>
                    </a:lnR>
                  </a:tcPr>
                </a:tc>
                <a:tc>
                  <a:txBody>
                    <a:bodyPr/>
                    <a:lstStyle/>
                    <a:p>
                      <a:pPr algn="ctr" latinLnBrk="1"/>
                      <a:r>
                        <a:rPr lang="en-US" altLang="ko-KR" sz="1600" dirty="0" smtClean="0"/>
                        <a:t>4.2% </a:t>
                      </a:r>
                      <a:r>
                        <a:rPr lang="en-US" altLang="ko-KR" sz="1600" dirty="0" smtClean="0">
                          <a:sym typeface="Wingdings" pitchFamily="2" charset="2"/>
                        </a:rPr>
                        <a:t> </a:t>
                      </a:r>
                      <a:r>
                        <a:rPr lang="en-US" altLang="ko-KR" sz="1600" b="1" baseline="0" dirty="0" smtClean="0">
                          <a:solidFill>
                            <a:srgbClr val="FF0000"/>
                          </a:solidFill>
                          <a:sym typeface="Wingdings" pitchFamily="2" charset="2"/>
                        </a:rPr>
                        <a:t>0% </a:t>
                      </a:r>
                      <a:r>
                        <a:rPr lang="en-US" altLang="ko-KR" sz="1600" baseline="0" dirty="0" smtClean="0">
                          <a:sym typeface="Wingdings" pitchFamily="2" charset="2"/>
                        </a:rPr>
                        <a:t>now </a:t>
                      </a:r>
                      <a:endParaRPr lang="ko-KR"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altLang="ko-KR" sz="1600" b="0" i="0" u="none" strike="noStrike" dirty="0" smtClean="0">
                          <a:solidFill>
                            <a:srgbClr val="000000"/>
                          </a:solidFill>
                          <a:latin typeface="+mn-lt"/>
                        </a:rPr>
                        <a:t>   30.6</a:t>
                      </a:r>
                      <a:endParaRPr lang="en-US" altLang="ko-KR" sz="1600" b="0"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ctr" latinLnBrk="1" hangingPunct="1"/>
                      <a:r>
                        <a:rPr lang="en-US" altLang="ko-KR" sz="1600" u="none" strike="noStrike" kern="1200" dirty="0" smtClean="0"/>
                        <a:t>174.8% ↑</a:t>
                      </a:r>
                      <a:endParaRPr lang="en-US" altLang="ko-KR" sz="1600" b="0" i="0" u="none" strike="noStrike" kern="1200" dirty="0">
                        <a:solidFill>
                          <a:srgbClr val="000000"/>
                        </a:solidFill>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tcPr>
                </a:tc>
              </a:tr>
              <a:tr h="691302">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500" b="0" kern="1200" dirty="0" smtClean="0">
                          <a:solidFill>
                            <a:schemeClr val="tx1"/>
                          </a:solidFill>
                          <a:latin typeface="+mn-lt"/>
                          <a:ea typeface="+mn-ea"/>
                          <a:cs typeface="+mn-cs"/>
                        </a:rPr>
                        <a:t>Automatic</a:t>
                      </a:r>
                      <a:r>
                        <a:rPr lang="en-US" altLang="ko-KR" sz="1500" b="0" kern="1200" baseline="0" dirty="0" smtClean="0">
                          <a:solidFill>
                            <a:schemeClr val="tx1"/>
                          </a:solidFill>
                          <a:latin typeface="+mn-lt"/>
                          <a:ea typeface="+mn-ea"/>
                          <a:cs typeface="+mn-cs"/>
                        </a:rPr>
                        <a:t> banknote </a:t>
                      </a:r>
                      <a:endParaRPr lang="en-US" altLang="ko-KR" sz="1500" b="0" kern="1200" baseline="0" dirty="0" smtClean="0">
                        <a:solidFill>
                          <a:schemeClr val="tx1"/>
                        </a:solidFill>
                        <a:latin typeface="+mn-lt"/>
                        <a:ea typeface="+mn-ea"/>
                        <a:cs typeface="+mn-cs"/>
                      </a:endParaRP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500" b="0" kern="1200" baseline="0" dirty="0" smtClean="0">
                          <a:solidFill>
                            <a:schemeClr val="tx1"/>
                          </a:solidFill>
                          <a:latin typeface="+mn-lt"/>
                          <a:ea typeface="+mn-ea"/>
                          <a:cs typeface="+mn-cs"/>
                        </a:rPr>
                        <a:t>dispensers</a:t>
                      </a:r>
                      <a:endParaRPr lang="en-US" altLang="ko-KR" sz="1500" b="0" kern="1200" dirty="0" smtClean="0">
                        <a:solidFill>
                          <a:schemeClr val="tx1"/>
                        </a:solidFill>
                        <a:latin typeface="+mn-lt"/>
                        <a:ea typeface="+mn-ea"/>
                        <a:cs typeface="+mn-cs"/>
                      </a:endParaRPr>
                    </a:p>
                  </a:txBody>
                  <a:tcPr anchor="ctr">
                    <a:lnR w="12700" cap="flat" cmpd="sng" algn="ctr">
                      <a:solidFill>
                        <a:schemeClr val="tx1"/>
                      </a:solidFill>
                      <a:prstDash val="solid"/>
                      <a:round/>
                      <a:headEnd type="none" w="med" len="med"/>
                      <a:tailEnd type="none" w="med" len="med"/>
                    </a:lnR>
                  </a:tcPr>
                </a:tc>
                <a:tc>
                  <a:txBody>
                    <a:bodyPr/>
                    <a:lstStyle/>
                    <a:p>
                      <a:pPr algn="ctr" latinLnBrk="1"/>
                      <a:r>
                        <a:rPr lang="en-US" altLang="ko-KR" sz="1600" dirty="0" smtClean="0"/>
                        <a:t>2.6%</a:t>
                      </a:r>
                      <a:r>
                        <a:rPr lang="en-US" altLang="ko-KR" sz="1600" baseline="0" dirty="0" smtClean="0"/>
                        <a:t> </a:t>
                      </a:r>
                      <a:r>
                        <a:rPr lang="en-US" altLang="ko-KR" sz="1600" baseline="0" dirty="0" smtClean="0">
                          <a:sym typeface="Wingdings" pitchFamily="2" charset="2"/>
                        </a:rPr>
                        <a:t> </a:t>
                      </a:r>
                      <a:r>
                        <a:rPr lang="en-US" altLang="ko-KR" sz="1600" b="1" baseline="0" dirty="0" smtClean="0">
                          <a:solidFill>
                            <a:srgbClr val="FF0000"/>
                          </a:solidFill>
                          <a:sym typeface="Wingdings" pitchFamily="2" charset="2"/>
                        </a:rPr>
                        <a:t>0%</a:t>
                      </a:r>
                      <a:r>
                        <a:rPr lang="en-US" altLang="ko-KR" sz="1600" baseline="0" dirty="0" smtClean="0">
                          <a:sym typeface="Wingdings" pitchFamily="2" charset="2"/>
                        </a:rPr>
                        <a:t> </a:t>
                      </a:r>
                      <a:r>
                        <a:rPr lang="en-US" altLang="ko-KR" sz="1600" baseline="0" dirty="0" smtClean="0">
                          <a:sym typeface="Wingdings" pitchFamily="2" charset="2"/>
                        </a:rPr>
                        <a:t>now</a:t>
                      </a:r>
                      <a:endParaRPr lang="ko-KR"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altLang="ko-KR" sz="1600" b="0" i="0" u="none" strike="noStrike" dirty="0" smtClean="0">
                          <a:solidFill>
                            <a:srgbClr val="000000"/>
                          </a:solidFill>
                          <a:latin typeface="+mn-lt"/>
                        </a:rPr>
                        <a:t>   30.0</a:t>
                      </a:r>
                      <a:endParaRPr lang="en-US" altLang="ko-KR" sz="1600" b="0"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ctr" latinLnBrk="1" hangingPunct="1"/>
                      <a:r>
                        <a:rPr lang="en-US" altLang="ko-KR" sz="1600" u="none" strike="noStrike" kern="1200" dirty="0" smtClean="0"/>
                        <a:t>  49.8% ↑</a:t>
                      </a:r>
                      <a:endParaRPr lang="en-US" altLang="ko-KR" sz="1600" b="0" i="0" u="none" strike="noStrike" kern="1200" dirty="0">
                        <a:solidFill>
                          <a:srgbClr val="000000"/>
                        </a:solidFill>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tcPr>
                </a:tc>
              </a:tr>
            </a:tbl>
          </a:graphicData>
        </a:graphic>
      </p:graphicFrame>
      <p:sp>
        <p:nvSpPr>
          <p:cNvPr id="5121"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9" name="TextBox 8"/>
          <p:cNvSpPr txBox="1"/>
          <p:nvPr/>
        </p:nvSpPr>
        <p:spPr>
          <a:xfrm>
            <a:off x="6556179" y="6495078"/>
            <a:ext cx="1584088" cy="246221"/>
          </a:xfrm>
          <a:prstGeom prst="rect">
            <a:avLst/>
          </a:prstGeom>
          <a:noFill/>
        </p:spPr>
        <p:txBody>
          <a:bodyPr wrap="none" rtlCol="0">
            <a:spAutoFit/>
          </a:bodyPr>
          <a:lstStyle/>
          <a:p>
            <a:r>
              <a:rPr lang="en-US" altLang="ko-KR" sz="1000" i="1" dirty="0" smtClean="0">
                <a:solidFill>
                  <a:srgbClr val="002060"/>
                </a:solidFill>
                <a:latin typeface="+mn-lt"/>
                <a:ea typeface="가는각진제목체"/>
                <a:cs typeface="Arial" charset="0"/>
              </a:rPr>
              <a:t>Source: U.S. Census Bureau</a:t>
            </a:r>
            <a:endParaRPr lang="ko-KR" altLang="en-US" sz="1000" i="1" dirty="0">
              <a:solidFill>
                <a:srgbClr val="002060"/>
              </a:solidFill>
              <a:latin typeface="+mn-lt"/>
              <a:ea typeface="가는각진제목체"/>
              <a:cs typeface="Arial" charset="0"/>
            </a:endParaRPr>
          </a:p>
        </p:txBody>
      </p:sp>
      <p:sp>
        <p:nvSpPr>
          <p:cNvPr id="7" name="Title 1"/>
          <p:cNvSpPr>
            <a:spLocks noGrp="1"/>
          </p:cNvSpPr>
          <p:nvPr>
            <p:ph type="title"/>
          </p:nvPr>
        </p:nvSpPr>
        <p:spPr>
          <a:xfrm>
            <a:off x="357188" y="201613"/>
            <a:ext cx="8429625" cy="563562"/>
          </a:xfrm>
        </p:spPr>
        <p:txBody>
          <a:bodyPr>
            <a:normAutofit/>
          </a:bodyPr>
          <a:lstStyle/>
          <a:p>
            <a:r>
              <a:rPr lang="en-US" dirty="0" smtClean="0"/>
              <a:t>KOREA</a:t>
            </a:r>
            <a:r>
              <a:rPr lang="en-US" dirty="0" smtClean="0"/>
              <a:t>-</a:t>
            </a:r>
            <a:r>
              <a:rPr lang="en-US" dirty="0" smtClean="0"/>
              <a:t>CALIFORNIA : Imports</a:t>
            </a:r>
            <a:endParaRPr lang="en-US" dirty="0"/>
          </a:p>
        </p:txBody>
      </p:sp>
    </p:spTree>
    <p:extLst>
      <p:ext uri="{BB962C8B-B14F-4D97-AF65-F5344CB8AC3E}">
        <p14:creationId xmlns:p14="http://schemas.microsoft.com/office/powerpoint/2010/main" val="267359892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KORUS FTA : KOREA-CALIFORNIA</a:t>
            </a:r>
            <a:endParaRPr lang="en-US" dirty="0"/>
          </a:p>
        </p:txBody>
      </p:sp>
      <p:sp>
        <p:nvSpPr>
          <p:cNvPr id="4" name="TextBox 3"/>
          <p:cNvSpPr txBox="1"/>
          <p:nvPr/>
        </p:nvSpPr>
        <p:spPr>
          <a:xfrm>
            <a:off x="5782980" y="432319"/>
            <a:ext cx="184666" cy="369332"/>
          </a:xfrm>
          <a:prstGeom prst="rect">
            <a:avLst/>
          </a:prstGeom>
          <a:noFill/>
        </p:spPr>
        <p:txBody>
          <a:bodyPr wrap="none" rtlCol="0">
            <a:spAutoFit/>
          </a:bodyPr>
          <a:lstStyle/>
          <a:p>
            <a:endParaRPr lang="en-US" dirty="0"/>
          </a:p>
        </p:txBody>
      </p:sp>
      <p:sp>
        <p:nvSpPr>
          <p:cNvPr id="7" name="Rect 3"/>
          <p:cNvSpPr>
            <a:spLocks noGrp="1" noChangeArrowheads="1"/>
          </p:cNvSpPr>
          <p:nvPr/>
        </p:nvSpPr>
        <p:spPr>
          <a:xfrm>
            <a:off x="539552" y="1273627"/>
            <a:ext cx="8037830" cy="4320540"/>
          </a:xfrm>
          <a:prstGeom prst="rect">
            <a:avLst/>
          </a:prstGeom>
          <a:noFill/>
          <a:ln w="9525" cap="flat" cmpd="sng">
            <a:noFill/>
            <a:prstDash/>
          </a:ln>
        </p:spPr>
        <p:txBody>
          <a:bodyPr wrap="square" lIns="91440" tIns="45720" rIns="91440" bIns="45720" anchor="t"/>
          <a:lstStyle/>
          <a:p>
            <a:pPr marL="469900" indent="-469900" algn="l" defTabSz="914400" latinLnBrk="0">
              <a:lnSpc>
                <a:spcPts val="2000"/>
              </a:lnSpc>
              <a:spcBef>
                <a:spcPts val="1200"/>
              </a:spcBef>
              <a:spcAft>
                <a:spcPts val="0"/>
              </a:spcAft>
              <a:buFontTx/>
              <a:buNone/>
            </a:pPr>
            <a:endParaRPr lang="ko-KR" altLang="en-US" sz="2600" dirty="0" smtClean="0">
              <a:latin typeface="Arial Narrow" charset="0"/>
            </a:endParaRPr>
          </a:p>
        </p:txBody>
      </p:sp>
      <p:pic>
        <p:nvPicPr>
          <p:cNvPr id="3" name="Picture 2"/>
          <p:cNvPicPr>
            <a:picLocks noChangeAspect="1"/>
          </p:cNvPicPr>
          <p:nvPr/>
        </p:nvPicPr>
        <p:blipFill rotWithShape="1">
          <a:blip r:embed="rId3"/>
          <a:srcRect t="4526"/>
          <a:stretch/>
        </p:blipFill>
        <p:spPr>
          <a:xfrm>
            <a:off x="0" y="926048"/>
            <a:ext cx="8924635" cy="5716420"/>
          </a:xfrm>
          <a:prstGeom prst="rect">
            <a:avLst/>
          </a:prstGeom>
        </p:spPr>
      </p:pic>
    </p:spTree>
    <p:extLst>
      <p:ext uri="{BB962C8B-B14F-4D97-AF65-F5344CB8AC3E}">
        <p14:creationId xmlns:p14="http://schemas.microsoft.com/office/powerpoint/2010/main" val="2076510804"/>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7" name="TextBox 33"/>
          <p:cNvSpPr txBox="1">
            <a:spLocks noChangeArrowheads="1"/>
          </p:cNvSpPr>
          <p:nvPr/>
        </p:nvSpPr>
        <p:spPr bwMode="auto">
          <a:xfrm>
            <a:off x="3890269" y="975876"/>
            <a:ext cx="4906592" cy="267765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w="9525">
            <a:noFill/>
            <a:miter lim="800000"/>
            <a:headEnd/>
            <a:tailEnd/>
          </a:ln>
        </p:spPr>
        <p:txBody>
          <a:bodyPr wrap="square">
            <a:spAutoFit/>
          </a:bodyPr>
          <a:lstStyle/>
          <a:p>
            <a:endParaRPr lang="en-US" altLang="ko-KR" sz="700" i="1" dirty="0" smtClean="0">
              <a:latin typeface="+mn-lt"/>
            </a:endParaRPr>
          </a:p>
          <a:p>
            <a:pPr algn="ctr"/>
            <a:r>
              <a:rPr lang="en-US" altLang="ko-KR" sz="1600" b="1" i="1" dirty="0" smtClean="0">
                <a:latin typeface="+mn-lt"/>
              </a:rPr>
              <a:t>“At Pelican Products, </a:t>
            </a:r>
            <a:r>
              <a:rPr lang="en-US" altLang="ko-KR" sz="1600" b="1" i="1" dirty="0" smtClean="0">
                <a:solidFill>
                  <a:srgbClr val="FF0000"/>
                </a:solidFill>
                <a:latin typeface="+mn-lt"/>
              </a:rPr>
              <a:t>we have always considered Korea a growth market and have increased our business there consistently for several years</a:t>
            </a:r>
            <a:r>
              <a:rPr lang="en-US" altLang="ko-KR" sz="1600" b="1" i="1" dirty="0" smtClean="0">
                <a:latin typeface="+mn-lt"/>
              </a:rPr>
              <a:t>. Now, with the implementation of the FTA, we can be more competitive and grow even more quickly. I am truly excited for the possibilities for us in Korea.”</a:t>
            </a:r>
          </a:p>
          <a:p>
            <a:pPr algn="ctr"/>
            <a:r>
              <a:rPr lang="en-US" altLang="ko-KR" sz="1400" i="1" dirty="0" smtClean="0"/>
              <a:t/>
            </a:r>
            <a:br>
              <a:rPr lang="en-US" altLang="ko-KR" sz="1400" i="1" dirty="0" smtClean="0"/>
            </a:br>
            <a:r>
              <a:rPr lang="en-US" altLang="ko-KR" sz="1400" i="1" dirty="0" smtClean="0">
                <a:latin typeface="+mn-lt"/>
              </a:rPr>
              <a:t>Scott </a:t>
            </a:r>
            <a:r>
              <a:rPr lang="en-US" altLang="ko-KR" sz="1400" i="1" dirty="0" err="1" smtClean="0">
                <a:latin typeface="+mn-lt"/>
              </a:rPr>
              <a:t>Ermeti</a:t>
            </a:r>
            <a:r>
              <a:rPr lang="en-US" altLang="ko-KR" sz="1400" i="1" dirty="0" smtClean="0">
                <a:latin typeface="+mn-lt"/>
              </a:rPr>
              <a:t>, Vice President of International Business </a:t>
            </a:r>
            <a:br>
              <a:rPr lang="en-US" altLang="ko-KR" sz="1400" i="1" dirty="0" smtClean="0">
                <a:latin typeface="+mn-lt"/>
              </a:rPr>
            </a:br>
            <a:r>
              <a:rPr lang="en-US" altLang="ko-KR" sz="1400" i="1" dirty="0" smtClean="0">
                <a:latin typeface="+mn-lt"/>
              </a:rPr>
              <a:t>Pelican Products, Inc.</a:t>
            </a:r>
          </a:p>
          <a:p>
            <a:endParaRPr lang="en-US" altLang="ko-KR" sz="700" i="1" dirty="0" smtClean="0">
              <a:latin typeface="+mn-lt"/>
            </a:endParaRPr>
          </a:p>
        </p:txBody>
      </p:sp>
      <p:sp>
        <p:nvSpPr>
          <p:cNvPr id="8" name="Content Placeholder 1"/>
          <p:cNvSpPr txBox="1">
            <a:spLocks/>
          </p:cNvSpPr>
          <p:nvPr/>
        </p:nvSpPr>
        <p:spPr>
          <a:xfrm>
            <a:off x="357188" y="3653532"/>
            <a:ext cx="8568228" cy="3164205"/>
          </a:xfrm>
          <a:prstGeom prst="rect">
            <a:avLst/>
          </a:prstGeom>
        </p:spPr>
        <p:txBody>
          <a:bodyPr/>
          <a:lstStyle/>
          <a:p>
            <a:pPr marL="469900" marR="0" lvl="0" indent="-469900" algn="l" defTabSz="914400" rtl="0" eaLnBrk="0" fontAlgn="base" latinLnBrk="1" hangingPunct="0">
              <a:lnSpc>
                <a:spcPct val="100000"/>
              </a:lnSpc>
              <a:spcBef>
                <a:spcPct val="20000"/>
              </a:spcBef>
              <a:spcAft>
                <a:spcPct val="0"/>
              </a:spcAft>
              <a:buSzTx/>
              <a:buFont typeface="Wingdings" charset="2"/>
              <a:buChar char="§"/>
              <a:tabLst/>
              <a:defRPr/>
            </a:pPr>
            <a:endParaRPr kumimoji="1" lang="en-US" altLang="ko-KR" b="0" i="0" u="none" strike="noStrike" kern="0" cap="none" spc="0" normalizeH="0" baseline="0" noProof="0" dirty="0" smtClean="0">
              <a:ln>
                <a:noFill/>
              </a:ln>
              <a:effectLst/>
              <a:uLnTx/>
              <a:uFillTx/>
            </a:endParaRPr>
          </a:p>
          <a:p>
            <a:pPr marL="469900" marR="0" lvl="0" indent="-469900" algn="l" defTabSz="914400" rtl="0" eaLnBrk="0" fontAlgn="base" latinLnBrk="1" hangingPunct="0">
              <a:lnSpc>
                <a:spcPct val="100000"/>
              </a:lnSpc>
              <a:spcBef>
                <a:spcPct val="20000"/>
              </a:spcBef>
              <a:spcAft>
                <a:spcPct val="0"/>
              </a:spcAft>
              <a:buSzTx/>
              <a:buFont typeface="Wingdings" charset="2"/>
              <a:buChar char="§"/>
              <a:tabLst/>
              <a:defRPr/>
            </a:pPr>
            <a:r>
              <a:rPr lang="en-US" altLang="ko-KR" kern="0" dirty="0" smtClean="0"/>
              <a:t>Pelican Products manufactures </a:t>
            </a:r>
            <a:r>
              <a:rPr lang="en-US" altLang="ko-KR" kern="0" dirty="0" smtClean="0"/>
              <a:t>American-made cases and portable lighting equipment designed for </a:t>
            </a:r>
            <a:r>
              <a:rPr lang="en-US" altLang="ko-KR" kern="0" dirty="0" smtClean="0"/>
              <a:t>max durability </a:t>
            </a:r>
            <a:r>
              <a:rPr lang="en-US" altLang="ko-KR" kern="0" dirty="0" smtClean="0"/>
              <a:t>and performance in hazardous </a:t>
            </a:r>
            <a:r>
              <a:rPr lang="en-US" altLang="ko-KR" kern="0" dirty="0" smtClean="0"/>
              <a:t>environments</a:t>
            </a:r>
          </a:p>
          <a:p>
            <a:pPr marL="469900" marR="0" lvl="0" indent="-469900" algn="l" defTabSz="914400" rtl="0" eaLnBrk="0" fontAlgn="base" latinLnBrk="1" hangingPunct="0">
              <a:lnSpc>
                <a:spcPct val="100000"/>
              </a:lnSpc>
              <a:spcBef>
                <a:spcPct val="20000"/>
              </a:spcBef>
              <a:spcAft>
                <a:spcPct val="0"/>
              </a:spcAft>
              <a:buSzTx/>
              <a:buFont typeface="Wingdings" charset="2"/>
              <a:buChar char="§"/>
              <a:tabLst/>
              <a:defRPr/>
            </a:pPr>
            <a:r>
              <a:rPr lang="en-US" altLang="ko-KR" kern="0" dirty="0" smtClean="0"/>
              <a:t>Industry </a:t>
            </a:r>
            <a:r>
              <a:rPr lang="en-US" altLang="ko-KR" kern="0" dirty="0" smtClean="0"/>
              <a:t>coverage: aerospace, emergency response, military, oil and gas, etc.</a:t>
            </a:r>
          </a:p>
          <a:p>
            <a:pPr marL="469900" marR="0" lvl="0" indent="-469900" algn="l" defTabSz="914400" rtl="0" eaLnBrk="0" fontAlgn="base" latinLnBrk="1" hangingPunct="0">
              <a:lnSpc>
                <a:spcPct val="100000"/>
              </a:lnSpc>
              <a:spcBef>
                <a:spcPct val="20000"/>
              </a:spcBef>
              <a:spcAft>
                <a:spcPct val="0"/>
              </a:spcAft>
              <a:buSzTx/>
              <a:buFont typeface="Wingdings" charset="2"/>
              <a:buChar char="§"/>
              <a:tabLst/>
              <a:defRPr/>
            </a:pPr>
            <a:r>
              <a:rPr lang="en-US" altLang="ko-KR" kern="0" dirty="0" smtClean="0"/>
              <a:t>Exports: has exported to Korea for 15+ </a:t>
            </a:r>
            <a:r>
              <a:rPr lang="en-US" altLang="ko-KR" kern="0" dirty="0" smtClean="0"/>
              <a:t>years and </a:t>
            </a:r>
            <a:r>
              <a:rPr lang="en-US" altLang="ko-KR" kern="0" dirty="0" smtClean="0"/>
              <a:t>the company o</a:t>
            </a:r>
            <a:r>
              <a:rPr lang="en-US" altLang="ko-KR" kern="0" dirty="0" smtClean="0"/>
              <a:t>pened </a:t>
            </a:r>
            <a:r>
              <a:rPr lang="en-US" altLang="ko-KR" kern="0" dirty="0" smtClean="0"/>
              <a:t>a Seoul office in </a:t>
            </a:r>
            <a:r>
              <a:rPr lang="en-US" altLang="ko-KR" kern="0" dirty="0" smtClean="0"/>
              <a:t>2011.</a:t>
            </a:r>
            <a:endParaRPr lang="en-US" altLang="ko-KR" kern="0" dirty="0" smtClean="0"/>
          </a:p>
          <a:p>
            <a:pPr lvl="0" eaLnBrk="0" hangingPunct="0">
              <a:spcBef>
                <a:spcPct val="20000"/>
              </a:spcBef>
              <a:defRPr/>
            </a:pPr>
            <a:r>
              <a:rPr lang="en-US" altLang="ko-KR" sz="2000" b="1" kern="0" dirty="0">
                <a:solidFill>
                  <a:srgbClr val="FF0000"/>
                </a:solidFill>
              </a:rPr>
              <a:t> </a:t>
            </a:r>
            <a:r>
              <a:rPr lang="en-US" altLang="ko-KR" sz="2000" b="1" kern="0" dirty="0" smtClean="0">
                <a:solidFill>
                  <a:srgbClr val="FF0000"/>
                </a:solidFill>
              </a:rPr>
              <a:t>            </a:t>
            </a:r>
            <a:r>
              <a:rPr lang="en-US" altLang="ko-KR" sz="2400" b="1" kern="0" dirty="0" smtClean="0">
                <a:solidFill>
                  <a:srgbClr val="FF0000"/>
                </a:solidFill>
              </a:rPr>
              <a:t>Now, KORUS </a:t>
            </a:r>
            <a:r>
              <a:rPr lang="en-US" altLang="ko-KR" sz="2400" b="1" kern="0" dirty="0" smtClean="0">
                <a:solidFill>
                  <a:srgbClr val="FF0000"/>
                </a:solidFill>
              </a:rPr>
              <a:t>FTA Tariff Benefits: :  8% </a:t>
            </a:r>
            <a:r>
              <a:rPr lang="en-US" altLang="ko-KR" sz="2400" b="1" kern="0" dirty="0" smtClean="0">
                <a:solidFill>
                  <a:srgbClr val="FF0000"/>
                </a:solidFill>
                <a:sym typeface="Wingdings" pitchFamily="2" charset="2"/>
              </a:rPr>
              <a:t> 0</a:t>
            </a:r>
            <a:r>
              <a:rPr lang="en-US" altLang="ko-KR" sz="2400" b="1" kern="0" dirty="0" smtClean="0">
                <a:solidFill>
                  <a:srgbClr val="FF0000"/>
                </a:solidFill>
                <a:sym typeface="Wingdings" pitchFamily="2" charset="2"/>
              </a:rPr>
              <a:t>%</a:t>
            </a:r>
            <a:endParaRPr kumimoji="1" lang="en-US" altLang="ko-KR" sz="2400" b="1" i="0" u="none" strike="noStrike" kern="0" cap="none" spc="0" normalizeH="0" baseline="0" noProof="0" dirty="0" smtClean="0">
              <a:ln>
                <a:noFill/>
              </a:ln>
              <a:solidFill>
                <a:srgbClr val="FF0000"/>
              </a:solidFill>
              <a:effectLst/>
              <a:uLnTx/>
              <a:uFillTx/>
            </a:endParaRPr>
          </a:p>
        </p:txBody>
      </p:sp>
      <p:pic>
        <p:nvPicPr>
          <p:cNvPr id="2050" name="Picture 2"/>
          <p:cNvPicPr>
            <a:picLocks noChangeAspect="1" noChangeArrowheads="1"/>
          </p:cNvPicPr>
          <p:nvPr/>
        </p:nvPicPr>
        <p:blipFill>
          <a:blip r:embed="rId3" cstate="print"/>
          <a:srcRect/>
          <a:stretch>
            <a:fillRect/>
          </a:stretch>
        </p:blipFill>
        <p:spPr bwMode="auto">
          <a:xfrm>
            <a:off x="433886" y="975876"/>
            <a:ext cx="3352748" cy="2780650"/>
          </a:xfrm>
          <a:prstGeom prst="rect">
            <a:avLst/>
          </a:prstGeom>
          <a:noFill/>
          <a:ln w="9525">
            <a:noFill/>
            <a:miter lim="800000"/>
            <a:headEnd/>
            <a:tailEnd/>
          </a:ln>
        </p:spPr>
      </p:pic>
      <p:sp>
        <p:nvSpPr>
          <p:cNvPr id="7" name="Title 1"/>
          <p:cNvSpPr>
            <a:spLocks noGrp="1"/>
          </p:cNvSpPr>
          <p:nvPr>
            <p:ph type="title"/>
          </p:nvPr>
        </p:nvSpPr>
        <p:spPr>
          <a:xfrm>
            <a:off x="357188" y="201613"/>
            <a:ext cx="8429625" cy="563562"/>
          </a:xfrm>
        </p:spPr>
        <p:txBody>
          <a:bodyPr>
            <a:normAutofit/>
          </a:bodyPr>
          <a:lstStyle/>
          <a:p>
            <a:r>
              <a:rPr lang="en-US" dirty="0" smtClean="0"/>
              <a:t>Success Story: Pelican Products </a:t>
            </a:r>
            <a:r>
              <a:rPr lang="en-US" sz="2000" dirty="0" smtClean="0"/>
              <a:t>(Torrance, CA)</a:t>
            </a:r>
            <a:endParaRPr lang="en-US" dirty="0"/>
          </a:p>
        </p:txBody>
      </p:sp>
      <p:sp>
        <p:nvSpPr>
          <p:cNvPr id="10" name="오른쪽 화살표 9"/>
          <p:cNvSpPr/>
          <p:nvPr/>
        </p:nvSpPr>
        <p:spPr>
          <a:xfrm>
            <a:off x="996348" y="6264590"/>
            <a:ext cx="36004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39747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Korean Economy</a:t>
            </a:r>
            <a:endParaRPr lang="en-US" dirty="0"/>
          </a:p>
        </p:txBody>
      </p:sp>
      <p:sp>
        <p:nvSpPr>
          <p:cNvPr id="4" name="TextBox 3"/>
          <p:cNvSpPr txBox="1"/>
          <p:nvPr/>
        </p:nvSpPr>
        <p:spPr>
          <a:xfrm>
            <a:off x="5782980" y="432319"/>
            <a:ext cx="184666" cy="369332"/>
          </a:xfrm>
          <a:prstGeom prst="rect">
            <a:avLst/>
          </a:prstGeom>
          <a:noFill/>
        </p:spPr>
        <p:txBody>
          <a:bodyPr wrap="none" rtlCol="0">
            <a:spAutoFit/>
          </a:bodyPr>
          <a:lstStyle/>
          <a:p>
            <a:endParaRPr lang="en-US" dirty="0"/>
          </a:p>
        </p:txBody>
      </p:sp>
      <p:sp>
        <p:nvSpPr>
          <p:cNvPr id="5" name="TextBox 4"/>
          <p:cNvSpPr txBox="1"/>
          <p:nvPr/>
        </p:nvSpPr>
        <p:spPr>
          <a:xfrm>
            <a:off x="1777284" y="1110292"/>
            <a:ext cx="7534141" cy="584775"/>
          </a:xfrm>
          <a:prstGeom prst="rect">
            <a:avLst/>
          </a:prstGeom>
          <a:noFill/>
        </p:spPr>
        <p:txBody>
          <a:bodyPr wrap="square" rtlCol="0">
            <a:spAutoFit/>
          </a:bodyPr>
          <a:lstStyle/>
          <a:p>
            <a:endParaRPr lang="en-US" sz="3200" dirty="0">
              <a:solidFill>
                <a:schemeClr val="accent1">
                  <a:lumMod val="50000"/>
                </a:schemeClr>
              </a:solidFill>
            </a:endParaRPr>
          </a:p>
        </p:txBody>
      </p:sp>
      <p:sp>
        <p:nvSpPr>
          <p:cNvPr id="6" name="Rounded Rectangle 5"/>
          <p:cNvSpPr/>
          <p:nvPr/>
        </p:nvSpPr>
        <p:spPr>
          <a:xfrm>
            <a:off x="357188" y="1110292"/>
            <a:ext cx="3258355" cy="584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Korean Economy?</a:t>
            </a:r>
            <a:endParaRPr lang="en-US" sz="2400" dirty="0"/>
          </a:p>
        </p:txBody>
      </p:sp>
      <p:sp>
        <p:nvSpPr>
          <p:cNvPr id="7" name="TextBox 6"/>
          <p:cNvSpPr txBox="1"/>
          <p:nvPr/>
        </p:nvSpPr>
        <p:spPr>
          <a:xfrm>
            <a:off x="1133341" y="1695067"/>
            <a:ext cx="8178084" cy="1754326"/>
          </a:xfrm>
          <a:prstGeom prst="rect">
            <a:avLst/>
          </a:prstGeom>
          <a:noFill/>
        </p:spPr>
        <p:txBody>
          <a:bodyPr wrap="square" rtlCol="0">
            <a:spAutoFit/>
          </a:bodyPr>
          <a:lstStyle/>
          <a:p>
            <a:pPr marL="285750" indent="-285750">
              <a:lnSpc>
                <a:spcPct val="150000"/>
              </a:lnSpc>
              <a:buFontTx/>
              <a:buChar char="-"/>
            </a:pPr>
            <a:r>
              <a:rPr lang="en-US" sz="2400" dirty="0" smtClean="0"/>
              <a:t>15</a:t>
            </a:r>
            <a:r>
              <a:rPr lang="en-US" sz="2400" baseline="30000" dirty="0" smtClean="0"/>
              <a:t>th</a:t>
            </a:r>
            <a:r>
              <a:rPr lang="en-US" sz="2400" dirty="0" smtClean="0"/>
              <a:t> largest of the world in terms of GDP</a:t>
            </a:r>
          </a:p>
          <a:p>
            <a:pPr marL="285750" indent="-285750">
              <a:lnSpc>
                <a:spcPct val="150000"/>
              </a:lnSpc>
              <a:buFontTx/>
              <a:buChar char="-"/>
            </a:pPr>
            <a:r>
              <a:rPr lang="en-US" sz="2400" smtClean="0"/>
              <a:t>7</a:t>
            </a:r>
            <a:r>
              <a:rPr lang="en-US" sz="2400" baseline="30000" smtClean="0"/>
              <a:t>th</a:t>
            </a:r>
            <a:r>
              <a:rPr lang="en-US" sz="2400" smtClean="0"/>
              <a:t> </a:t>
            </a:r>
            <a:r>
              <a:rPr lang="en-US" sz="2400" dirty="0" smtClean="0"/>
              <a:t>largest trading partner of USA</a:t>
            </a:r>
          </a:p>
          <a:p>
            <a:pPr marL="285750" indent="-285750">
              <a:lnSpc>
                <a:spcPct val="150000"/>
              </a:lnSpc>
              <a:buFontTx/>
              <a:buChar char="-"/>
            </a:pPr>
            <a:r>
              <a:rPr lang="en-US" sz="2400" dirty="0" smtClean="0"/>
              <a:t>8</a:t>
            </a:r>
            <a:r>
              <a:rPr lang="en-US" sz="2400" baseline="30000" dirty="0" smtClean="0"/>
              <a:t>th</a:t>
            </a:r>
            <a:r>
              <a:rPr lang="en-US" sz="2400" dirty="0" smtClean="0"/>
              <a:t> largest trading nation of the world</a:t>
            </a:r>
            <a:endParaRPr lang="en-US" sz="2400" dirty="0"/>
          </a:p>
        </p:txBody>
      </p:sp>
      <p:sp>
        <p:nvSpPr>
          <p:cNvPr id="8" name="Rounded Rectangle 7"/>
          <p:cNvSpPr/>
          <p:nvPr/>
        </p:nvSpPr>
        <p:spPr>
          <a:xfrm>
            <a:off x="357188" y="3864225"/>
            <a:ext cx="3258355" cy="584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Korean Industry?</a:t>
            </a:r>
            <a:endParaRPr lang="en-US" sz="2400" dirty="0"/>
          </a:p>
        </p:txBody>
      </p:sp>
      <p:sp>
        <p:nvSpPr>
          <p:cNvPr id="9" name="TextBox 8"/>
          <p:cNvSpPr txBox="1"/>
          <p:nvPr/>
        </p:nvSpPr>
        <p:spPr>
          <a:xfrm>
            <a:off x="1133341" y="4449000"/>
            <a:ext cx="8178084" cy="1723549"/>
          </a:xfrm>
          <a:prstGeom prst="rect">
            <a:avLst/>
          </a:prstGeom>
          <a:noFill/>
        </p:spPr>
        <p:txBody>
          <a:bodyPr wrap="square" rtlCol="0">
            <a:spAutoFit/>
          </a:bodyPr>
          <a:lstStyle/>
          <a:p>
            <a:pPr marL="285750" indent="-285750">
              <a:lnSpc>
                <a:spcPct val="150000"/>
              </a:lnSpc>
              <a:buFontTx/>
              <a:buChar char="-"/>
            </a:pPr>
            <a:r>
              <a:rPr lang="en-US" sz="2400" dirty="0" smtClean="0"/>
              <a:t>80% of world’s LNG carrier</a:t>
            </a:r>
          </a:p>
          <a:p>
            <a:pPr marL="285750" indent="-285750">
              <a:lnSpc>
                <a:spcPct val="150000"/>
              </a:lnSpc>
              <a:buFontTx/>
              <a:buChar char="-"/>
            </a:pPr>
            <a:r>
              <a:rPr lang="en-US" sz="2400" dirty="0" smtClean="0"/>
              <a:t>World’s No. 1 in cell </a:t>
            </a:r>
            <a:r>
              <a:rPr lang="en-US" sz="2400" dirty="0"/>
              <a:t>p</a:t>
            </a:r>
            <a:r>
              <a:rPr lang="en-US" sz="2400" dirty="0" smtClean="0"/>
              <a:t>hone</a:t>
            </a:r>
          </a:p>
          <a:p>
            <a:pPr marL="285750" indent="-285750">
              <a:lnSpc>
                <a:spcPct val="150000"/>
              </a:lnSpc>
              <a:buFontTx/>
              <a:buChar char="-"/>
            </a:pPr>
            <a:r>
              <a:rPr lang="en-US" sz="2400" dirty="0" smtClean="0"/>
              <a:t>World’s No. 5 in passenger cars</a:t>
            </a:r>
            <a:endParaRPr lang="en-US" sz="2400" dirty="0"/>
          </a:p>
        </p:txBody>
      </p:sp>
    </p:spTree>
    <p:extLst>
      <p:ext uri="{BB962C8B-B14F-4D97-AF65-F5344CB8AC3E}">
        <p14:creationId xmlns:p14="http://schemas.microsoft.com/office/powerpoint/2010/main" val="2853748536"/>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KORUS FTA : KOREA-CALIFORNIA</a:t>
            </a:r>
            <a:endParaRPr lang="en-US" dirty="0"/>
          </a:p>
        </p:txBody>
      </p:sp>
      <p:sp>
        <p:nvSpPr>
          <p:cNvPr id="4" name="TextBox 3"/>
          <p:cNvSpPr txBox="1"/>
          <p:nvPr/>
        </p:nvSpPr>
        <p:spPr>
          <a:xfrm>
            <a:off x="5782980" y="432319"/>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3"/>
          <a:stretch>
            <a:fillRect/>
          </a:stretch>
        </p:blipFill>
        <p:spPr>
          <a:xfrm>
            <a:off x="236872" y="975440"/>
            <a:ext cx="8679865" cy="5601823"/>
          </a:xfrm>
          <a:prstGeom prst="rect">
            <a:avLst/>
          </a:prstGeom>
        </p:spPr>
      </p:pic>
    </p:spTree>
    <p:extLst>
      <p:ext uri="{BB962C8B-B14F-4D97-AF65-F5344CB8AC3E}">
        <p14:creationId xmlns:p14="http://schemas.microsoft.com/office/powerpoint/2010/main" val="2076510804"/>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California Wines : Dana </a:t>
            </a:r>
            <a:r>
              <a:rPr lang="en-US" dirty="0" smtClean="0"/>
              <a:t>Estates from Napa</a:t>
            </a:r>
            <a:endParaRPr lang="en-US" dirty="0"/>
          </a:p>
        </p:txBody>
      </p:sp>
      <p:sp>
        <p:nvSpPr>
          <p:cNvPr id="4" name="TextBox 3"/>
          <p:cNvSpPr txBox="1"/>
          <p:nvPr/>
        </p:nvSpPr>
        <p:spPr>
          <a:xfrm>
            <a:off x="5782980" y="432319"/>
            <a:ext cx="184666" cy="369332"/>
          </a:xfrm>
          <a:prstGeom prst="rect">
            <a:avLst/>
          </a:prstGeom>
          <a:noFill/>
        </p:spPr>
        <p:txBody>
          <a:bodyPr wrap="none" rtlCol="0">
            <a:spAutoFit/>
          </a:bodyPr>
          <a:lstStyle/>
          <a:p>
            <a:endParaRPr lang="en-US" dirty="0"/>
          </a:p>
        </p:txBody>
      </p:sp>
      <p:pic>
        <p:nvPicPr>
          <p:cNvPr id="5" name="Picture 4" descr="20130114101601985253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187" y="859410"/>
            <a:ext cx="4040606" cy="3279625"/>
          </a:xfrm>
          <a:prstGeom prst="rect">
            <a:avLst/>
          </a:prstGeom>
        </p:spPr>
      </p:pic>
      <p:pic>
        <p:nvPicPr>
          <p:cNvPr id="6" name="Picture 5" descr="20121231101121.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7793" y="1056408"/>
            <a:ext cx="4389019" cy="2984533"/>
          </a:xfrm>
          <a:prstGeom prst="rect">
            <a:avLst/>
          </a:prstGeom>
        </p:spPr>
      </p:pic>
      <p:sp>
        <p:nvSpPr>
          <p:cNvPr id="11" name="TextBox 10"/>
          <p:cNvSpPr txBox="1"/>
          <p:nvPr/>
        </p:nvSpPr>
        <p:spPr>
          <a:xfrm>
            <a:off x="357188" y="4139035"/>
            <a:ext cx="404060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err="1" smtClean="0"/>
              <a:t>Vaso</a:t>
            </a:r>
            <a:r>
              <a:rPr lang="en-US" dirty="0" smtClean="0"/>
              <a:t> Series from Dana Estates</a:t>
            </a:r>
            <a:endParaRPr lang="en-US" dirty="0"/>
          </a:p>
        </p:txBody>
      </p:sp>
      <p:sp>
        <p:nvSpPr>
          <p:cNvPr id="12" name="TextBox 11"/>
          <p:cNvSpPr txBox="1"/>
          <p:nvPr/>
        </p:nvSpPr>
        <p:spPr>
          <a:xfrm>
            <a:off x="4595350" y="4139035"/>
            <a:ext cx="419146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t>“Lotus Vineyard”</a:t>
            </a:r>
            <a:endParaRPr lang="en-US" dirty="0"/>
          </a:p>
        </p:txBody>
      </p:sp>
      <p:pic>
        <p:nvPicPr>
          <p:cNvPr id="13" name="Picture 12" descr="013023503793486849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7793" y="859410"/>
            <a:ext cx="2056115" cy="3181531"/>
          </a:xfrm>
          <a:prstGeom prst="rect">
            <a:avLst/>
          </a:prstGeom>
        </p:spPr>
      </p:pic>
      <p:sp>
        <p:nvSpPr>
          <p:cNvPr id="15" name="TextBox 14"/>
          <p:cNvSpPr txBox="1"/>
          <p:nvPr/>
        </p:nvSpPr>
        <p:spPr>
          <a:xfrm>
            <a:off x="357188" y="4660505"/>
            <a:ext cx="8429624" cy="206210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smtClean="0">
                <a:solidFill>
                  <a:srgbClr val="008000"/>
                </a:solidFill>
              </a:rPr>
              <a:t>"</a:t>
            </a:r>
            <a:r>
              <a:rPr lang="en-US" sz="1600" dirty="0">
                <a:solidFill>
                  <a:srgbClr val="008000"/>
                </a:solidFill>
              </a:rPr>
              <a:t>A rich, sensual wine, the </a:t>
            </a:r>
            <a:r>
              <a:rPr lang="en-US" sz="1600" dirty="0" smtClean="0">
                <a:solidFill>
                  <a:srgbClr val="008000"/>
                </a:solidFill>
              </a:rPr>
              <a:t>Cabernet </a:t>
            </a:r>
            <a:r>
              <a:rPr lang="en-US" sz="1600" dirty="0">
                <a:solidFill>
                  <a:srgbClr val="008000"/>
                </a:solidFill>
              </a:rPr>
              <a:t>Sauvignon Lotus Vineyard captures the best qualities of the vintage</a:t>
            </a:r>
            <a:r>
              <a:rPr lang="en-US" sz="1600" dirty="0" smtClean="0">
                <a:solidFill>
                  <a:srgbClr val="008000"/>
                </a:solidFill>
              </a:rPr>
              <a:t>.” – Robert Parker’s Wine Advocate </a:t>
            </a:r>
          </a:p>
          <a:p>
            <a:pPr algn="ctr"/>
            <a:endParaRPr lang="en-US" sz="1600" dirty="0">
              <a:solidFill>
                <a:srgbClr val="008000"/>
              </a:solidFill>
            </a:endParaRPr>
          </a:p>
          <a:p>
            <a:pPr algn="ctr"/>
            <a:r>
              <a:rPr lang="en-US" sz="1600" dirty="0" smtClean="0">
                <a:solidFill>
                  <a:srgbClr val="008000"/>
                </a:solidFill>
              </a:rPr>
              <a:t>“… Dana, would be my pick for the new winery most likely to attain cult status.” – Sommelier Journal</a:t>
            </a:r>
          </a:p>
          <a:p>
            <a:pPr algn="ctr"/>
            <a:endParaRPr lang="en-US" sz="1600" dirty="0">
              <a:solidFill>
                <a:srgbClr val="008000"/>
              </a:solidFill>
            </a:endParaRPr>
          </a:p>
          <a:p>
            <a:pPr algn="ctr"/>
            <a:r>
              <a:rPr lang="en-US" sz="1600" dirty="0" smtClean="0">
                <a:solidFill>
                  <a:srgbClr val="008000"/>
                </a:solidFill>
              </a:rPr>
              <a:t>“The winner of the best Napa Cabernet 2008 is a Napa Valley newcomer, Dana Estates.” – The Wine Magazine, No.13</a:t>
            </a:r>
          </a:p>
        </p:txBody>
      </p:sp>
      <p:sp>
        <p:nvSpPr>
          <p:cNvPr id="17" name="TextBox 16"/>
          <p:cNvSpPr txBox="1"/>
          <p:nvPr/>
        </p:nvSpPr>
        <p:spPr>
          <a:xfrm>
            <a:off x="4895211" y="3509879"/>
            <a:ext cx="1072435" cy="369332"/>
          </a:xfrm>
          <a:prstGeom prst="rect">
            <a:avLst/>
          </a:prstGeom>
          <a:noFill/>
        </p:spPr>
        <p:txBody>
          <a:bodyPr wrap="square" rtlCol="0">
            <a:spAutoFit/>
          </a:bodyPr>
          <a:lstStyle/>
          <a:p>
            <a:r>
              <a:rPr lang="en-US" dirty="0" smtClean="0">
                <a:solidFill>
                  <a:schemeClr val="bg1"/>
                </a:solidFill>
              </a:rPr>
              <a:t>$1,150</a:t>
            </a:r>
            <a:endParaRPr lang="en-US" dirty="0">
              <a:solidFill>
                <a:schemeClr val="bg1"/>
              </a:solidFill>
            </a:endParaRPr>
          </a:p>
        </p:txBody>
      </p:sp>
    </p:spTree>
    <p:extLst>
      <p:ext uri="{BB962C8B-B14F-4D97-AF65-F5344CB8AC3E}">
        <p14:creationId xmlns:p14="http://schemas.microsoft.com/office/powerpoint/2010/main" val="1587217783"/>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California Wines, Spirits and Beer</a:t>
            </a:r>
            <a:endParaRPr lang="en-US" dirty="0"/>
          </a:p>
        </p:txBody>
      </p:sp>
      <p:sp>
        <p:nvSpPr>
          <p:cNvPr id="4" name="TextBox 3"/>
          <p:cNvSpPr txBox="1"/>
          <p:nvPr/>
        </p:nvSpPr>
        <p:spPr>
          <a:xfrm>
            <a:off x="5782980" y="432319"/>
            <a:ext cx="184666" cy="369332"/>
          </a:xfrm>
          <a:prstGeom prst="rect">
            <a:avLst/>
          </a:prstGeom>
          <a:noFill/>
        </p:spPr>
        <p:txBody>
          <a:bodyPr wrap="none" rtlCol="0">
            <a:spAutoFit/>
          </a:bodyPr>
          <a:lstStyle/>
          <a:p>
            <a:endParaRPr lang="en-US" dirty="0"/>
          </a:p>
        </p:txBody>
      </p:sp>
      <p:pic>
        <p:nvPicPr>
          <p:cNvPr id="11" name="Picture 10"/>
          <p:cNvPicPr>
            <a:picLocks noChangeAspect="1"/>
          </p:cNvPicPr>
          <p:nvPr/>
        </p:nvPicPr>
        <p:blipFill rotWithShape="1">
          <a:blip r:embed="rId3"/>
          <a:srcRect t="10569" r="46236"/>
          <a:stretch/>
        </p:blipFill>
        <p:spPr>
          <a:xfrm>
            <a:off x="357187" y="1016001"/>
            <a:ext cx="3613234" cy="5293894"/>
          </a:xfrm>
          <a:prstGeom prst="rect">
            <a:avLst/>
          </a:prstGeom>
        </p:spPr>
      </p:pic>
      <p:sp>
        <p:nvSpPr>
          <p:cNvPr id="12" name="TextBox 11"/>
          <p:cNvSpPr txBox="1"/>
          <p:nvPr/>
        </p:nvSpPr>
        <p:spPr>
          <a:xfrm>
            <a:off x="4077368" y="1016000"/>
            <a:ext cx="4709445" cy="523220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u="sng" dirty="0" smtClean="0"/>
              <a:t>Wine</a:t>
            </a:r>
            <a:r>
              <a:rPr lang="en-US" sz="2000" dirty="0" smtClean="0"/>
              <a:t>: South </a:t>
            </a:r>
            <a:r>
              <a:rPr lang="en-US" sz="2000" dirty="0"/>
              <a:t>Korea’s 15 percent tariff will go to </a:t>
            </a:r>
            <a:r>
              <a:rPr lang="en-US" sz="2000" dirty="0">
                <a:solidFill>
                  <a:srgbClr val="FF0000"/>
                </a:solidFill>
              </a:rPr>
              <a:t>zero</a:t>
            </a:r>
            <a:r>
              <a:rPr lang="en-US" sz="2000" dirty="0"/>
              <a:t> immediately.</a:t>
            </a:r>
          </a:p>
          <a:p>
            <a:endParaRPr lang="en-US" sz="2000" dirty="0" smtClean="0"/>
          </a:p>
          <a:p>
            <a:endParaRPr lang="en-US" sz="2000" dirty="0"/>
          </a:p>
          <a:p>
            <a:r>
              <a:rPr lang="en-US" sz="2000" u="sng" dirty="0"/>
              <a:t>Distilled spirits</a:t>
            </a:r>
            <a:r>
              <a:rPr lang="en-US" sz="2000" dirty="0"/>
              <a:t>: South Korea’s tariffs of 15, 20 and 30 percent will be </a:t>
            </a:r>
            <a:r>
              <a:rPr lang="en-US" sz="2000" dirty="0">
                <a:solidFill>
                  <a:srgbClr val="FF0000"/>
                </a:solidFill>
              </a:rPr>
              <a:t>phased out in 5-10 years</a:t>
            </a:r>
            <a:r>
              <a:rPr lang="en-US" sz="2000" dirty="0"/>
              <a:t>. Bourbon whisky, currently subject to 20% tariff, will receive an immediate duty-free treatment</a:t>
            </a:r>
            <a:r>
              <a:rPr lang="en-US" sz="2000" dirty="0" smtClean="0"/>
              <a:t>.</a:t>
            </a:r>
          </a:p>
          <a:p>
            <a:endParaRPr lang="en-US" sz="2000" dirty="0"/>
          </a:p>
          <a:p>
            <a:endParaRPr lang="en-US" sz="2000" dirty="0"/>
          </a:p>
          <a:p>
            <a:r>
              <a:rPr lang="en-US" sz="2000" u="sng" dirty="0"/>
              <a:t>Beer</a:t>
            </a:r>
            <a:r>
              <a:rPr lang="en-US" sz="2000" dirty="0"/>
              <a:t>: South Korea’s 30 percent tariff will be </a:t>
            </a:r>
            <a:r>
              <a:rPr lang="en-US" sz="2000" dirty="0">
                <a:solidFill>
                  <a:srgbClr val="FF0000"/>
                </a:solidFill>
              </a:rPr>
              <a:t>phased out in 7 years</a:t>
            </a:r>
            <a:r>
              <a:rPr lang="en-US" sz="2000" dirty="0" smtClean="0"/>
              <a:t>.</a:t>
            </a:r>
          </a:p>
          <a:p>
            <a:endParaRPr lang="en-US" sz="2000" dirty="0" smtClean="0"/>
          </a:p>
          <a:p>
            <a:endParaRPr lang="en-US" sz="2000" dirty="0" smtClean="0"/>
          </a:p>
          <a:p>
            <a:r>
              <a:rPr lang="en-US" sz="1400" dirty="0"/>
              <a:t>Source: </a:t>
            </a:r>
            <a:r>
              <a:rPr lang="en-US" sz="1400" dirty="0" err="1" smtClean="0"/>
              <a:t>www.ustr.gov</a:t>
            </a:r>
            <a:r>
              <a:rPr lang="en-US" sz="1400" dirty="0"/>
              <a:t>/</a:t>
            </a:r>
            <a:r>
              <a:rPr lang="en-US" sz="1400" dirty="0" err="1"/>
              <a:t>uskoreafta</a:t>
            </a:r>
            <a:r>
              <a:rPr lang="en-US" sz="1400" dirty="0"/>
              <a:t>/</a:t>
            </a:r>
            <a:r>
              <a:rPr lang="en-US" sz="1400" dirty="0" err="1"/>
              <a:t>processed_foods</a:t>
            </a:r>
            <a:endParaRPr lang="en-US" sz="1400" dirty="0"/>
          </a:p>
        </p:txBody>
      </p:sp>
      <p:sp>
        <p:nvSpPr>
          <p:cNvPr id="13" name="TextBox 12"/>
          <p:cNvSpPr txBox="1"/>
          <p:nvPr/>
        </p:nvSpPr>
        <p:spPr>
          <a:xfrm>
            <a:off x="467895" y="6002118"/>
            <a:ext cx="3342105" cy="307777"/>
          </a:xfrm>
          <a:prstGeom prst="rect">
            <a:avLst/>
          </a:prstGeom>
          <a:noFill/>
        </p:spPr>
        <p:txBody>
          <a:bodyPr wrap="square" rtlCol="0">
            <a:spAutoFit/>
          </a:bodyPr>
          <a:lstStyle/>
          <a:p>
            <a:r>
              <a:rPr lang="en-US" sz="1400" dirty="0" smtClean="0">
                <a:solidFill>
                  <a:schemeClr val="bg1"/>
                </a:solidFill>
              </a:rPr>
              <a:t>With Congressman Mike Thompson</a:t>
            </a:r>
            <a:endParaRPr lang="en-US" sz="1400" dirty="0">
              <a:solidFill>
                <a:schemeClr val="bg1"/>
              </a:solidFill>
            </a:endParaRPr>
          </a:p>
        </p:txBody>
      </p:sp>
    </p:spTree>
    <p:extLst>
      <p:ext uri="{BB962C8B-B14F-4D97-AF65-F5344CB8AC3E}">
        <p14:creationId xmlns:p14="http://schemas.microsoft.com/office/powerpoint/2010/main" val="414230625"/>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s.jpg"/>
          <p:cNvPicPr>
            <a:picLocks noChangeAspect="1"/>
          </p:cNvPicPr>
          <p:nvPr/>
        </p:nvPicPr>
        <p:blipFill>
          <a:blip r:embed="rId3">
            <a:alphaModFix amt="29000"/>
            <a:extLst>
              <a:ext uri="{28A0092B-C50C-407E-A947-70E740481C1C}">
                <a14:useLocalDpi xmlns:a14="http://schemas.microsoft.com/office/drawing/2010/main" val="0"/>
              </a:ext>
            </a:extLst>
          </a:blip>
          <a:stretch>
            <a:fillRect/>
          </a:stretch>
        </p:blipFill>
        <p:spPr>
          <a:xfrm>
            <a:off x="357188" y="889000"/>
            <a:ext cx="8586285" cy="5779655"/>
          </a:xfrm>
          <a:prstGeom prst="rect">
            <a:avLst/>
          </a:prstGeom>
          <a:ln>
            <a:noFill/>
          </a:ln>
          <a:effectLst>
            <a:softEdge rad="112500"/>
          </a:effectLst>
        </p:spPr>
      </p:pic>
      <p:sp>
        <p:nvSpPr>
          <p:cNvPr id="2" name="Title 1"/>
          <p:cNvSpPr>
            <a:spLocks noGrp="1"/>
          </p:cNvSpPr>
          <p:nvPr>
            <p:ph type="title"/>
          </p:nvPr>
        </p:nvSpPr>
        <p:spPr/>
        <p:txBody>
          <a:bodyPr>
            <a:normAutofit fontScale="90000"/>
          </a:bodyPr>
          <a:lstStyle/>
          <a:p>
            <a:r>
              <a:rPr lang="en-US" dirty="0" smtClean="0"/>
              <a:t>Impact of KORUS FTA on U.S. Wine exports</a:t>
            </a:r>
            <a:endParaRPr lang="en-US" dirty="0"/>
          </a:p>
        </p:txBody>
      </p:sp>
      <p:sp>
        <p:nvSpPr>
          <p:cNvPr id="4" name="TextBox 3"/>
          <p:cNvSpPr txBox="1"/>
          <p:nvPr/>
        </p:nvSpPr>
        <p:spPr>
          <a:xfrm>
            <a:off x="5782980" y="432319"/>
            <a:ext cx="184666" cy="369332"/>
          </a:xfrm>
          <a:prstGeom prst="rect">
            <a:avLst/>
          </a:prstGeom>
          <a:noFill/>
        </p:spPr>
        <p:txBody>
          <a:bodyPr wrap="none" rtlCol="0">
            <a:spAutoFit/>
          </a:bodyPr>
          <a:lstStyle/>
          <a:p>
            <a:endParaRPr lang="en-US" dirty="0"/>
          </a:p>
        </p:txBody>
      </p:sp>
      <p:sp>
        <p:nvSpPr>
          <p:cNvPr id="13" name="TextBox 12"/>
          <p:cNvSpPr txBox="1"/>
          <p:nvPr/>
        </p:nvSpPr>
        <p:spPr>
          <a:xfrm>
            <a:off x="467895" y="6002118"/>
            <a:ext cx="3342105" cy="307777"/>
          </a:xfrm>
          <a:prstGeom prst="rect">
            <a:avLst/>
          </a:prstGeom>
          <a:noFill/>
        </p:spPr>
        <p:txBody>
          <a:bodyPr wrap="square" rtlCol="0">
            <a:spAutoFit/>
          </a:bodyPr>
          <a:lstStyle/>
          <a:p>
            <a:r>
              <a:rPr lang="en-US" sz="1400" dirty="0" smtClean="0">
                <a:solidFill>
                  <a:schemeClr val="bg1"/>
                </a:solidFill>
              </a:rPr>
              <a:t>With Congressman Mike Thompson</a:t>
            </a:r>
            <a:endParaRPr lang="en-US" sz="1400" dirty="0">
              <a:solidFill>
                <a:schemeClr val="bg1"/>
              </a:solidFill>
            </a:endParaRPr>
          </a:p>
        </p:txBody>
      </p:sp>
      <p:graphicFrame>
        <p:nvGraphicFramePr>
          <p:cNvPr id="3" name="Chart 2"/>
          <p:cNvGraphicFramePr/>
          <p:nvPr>
            <p:extLst>
              <p:ext uri="{D42A27DB-BD31-4B8C-83A1-F6EECF244321}">
                <p14:modId xmlns:p14="http://schemas.microsoft.com/office/powerpoint/2010/main" val="3265555640"/>
              </p:ext>
            </p:extLst>
          </p:nvPr>
        </p:nvGraphicFramePr>
        <p:xfrm>
          <a:off x="4585369" y="1443790"/>
          <a:ext cx="4358105" cy="4064000"/>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4" descr="images.jpg"/>
          <p:cNvPicPr>
            <a:picLocks noChangeAspect="1"/>
          </p:cNvPicPr>
          <p:nvPr/>
        </p:nvPicPr>
        <p:blipFill rotWithShape="1">
          <a:blip r:embed="rId5">
            <a:extLst>
              <a:ext uri="{28A0092B-C50C-407E-A947-70E740481C1C}">
                <a14:useLocalDpi xmlns:a14="http://schemas.microsoft.com/office/drawing/2010/main" val="0"/>
              </a:ext>
            </a:extLst>
          </a:blip>
          <a:srcRect t="23064" b="5013"/>
          <a:stretch/>
        </p:blipFill>
        <p:spPr>
          <a:xfrm>
            <a:off x="236873" y="2517517"/>
            <a:ext cx="4139322" cy="2990273"/>
          </a:xfrm>
          <a:prstGeom prst="rect">
            <a:avLst/>
          </a:prstGeom>
        </p:spPr>
      </p:pic>
      <p:sp>
        <p:nvSpPr>
          <p:cNvPr id="7" name="TextBox 6"/>
          <p:cNvSpPr txBox="1"/>
          <p:nvPr/>
        </p:nvSpPr>
        <p:spPr>
          <a:xfrm>
            <a:off x="467895" y="1593880"/>
            <a:ext cx="3908300" cy="646331"/>
          </a:xfrm>
          <a:prstGeom prst="rect">
            <a:avLst/>
          </a:prstGeom>
          <a:noFill/>
        </p:spPr>
        <p:txBody>
          <a:bodyPr wrap="square" rtlCol="0">
            <a:spAutoFit/>
          </a:bodyPr>
          <a:lstStyle/>
          <a:p>
            <a:r>
              <a:rPr lang="en-US" b="1" dirty="0" smtClean="0">
                <a:solidFill>
                  <a:srgbClr val="FF0000"/>
                </a:solidFill>
              </a:rPr>
              <a:t>Change of Liquor Import After Signing FTA (Unit: US$ Million)</a:t>
            </a:r>
            <a:endParaRPr lang="en-US" b="1" dirty="0">
              <a:solidFill>
                <a:srgbClr val="FF0000"/>
              </a:solidFill>
            </a:endParaRPr>
          </a:p>
        </p:txBody>
      </p:sp>
    </p:spTree>
    <p:extLst>
      <p:ext uri="{BB962C8B-B14F-4D97-AF65-F5344CB8AC3E}">
        <p14:creationId xmlns:p14="http://schemas.microsoft.com/office/powerpoint/2010/main" val="2695438305"/>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1"/>
          <p:cNvSpPr txBox="1">
            <a:spLocks/>
          </p:cNvSpPr>
          <p:nvPr/>
        </p:nvSpPr>
        <p:spPr bwMode="auto">
          <a:xfrm>
            <a:off x="574674" y="304800"/>
            <a:ext cx="8173789" cy="1216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1" hangingPunct="0">
              <a:lnSpc>
                <a:spcPct val="100000"/>
              </a:lnSpc>
              <a:spcBef>
                <a:spcPct val="0"/>
              </a:spcBef>
              <a:spcAft>
                <a:spcPct val="0"/>
              </a:spcAft>
              <a:buClrTx/>
              <a:buSzTx/>
              <a:buFontTx/>
              <a:buNone/>
              <a:tabLst/>
              <a:defRPr/>
            </a:pPr>
            <a:endParaRPr kumimoji="1" lang="ko-KR" altLang="en-US" sz="2400" b="1" i="0" u="none" strike="noStrike" kern="0" cap="none" spc="0" normalizeH="0" baseline="0" noProof="0" dirty="0" smtClean="0">
              <a:ln>
                <a:noFill/>
              </a:ln>
              <a:solidFill>
                <a:schemeClr val="tx2"/>
              </a:solidFill>
              <a:effectLst/>
              <a:uLnTx/>
              <a:uFillTx/>
              <a:latin typeface="+mj-lt"/>
              <a:ea typeface="+mj-ea"/>
              <a:cs typeface="+mj-cs"/>
            </a:endParaRPr>
          </a:p>
        </p:txBody>
      </p:sp>
      <p:sp>
        <p:nvSpPr>
          <p:cNvPr id="8" name="Content Placeholder 1"/>
          <p:cNvSpPr txBox="1">
            <a:spLocks/>
          </p:cNvSpPr>
          <p:nvPr/>
        </p:nvSpPr>
        <p:spPr>
          <a:xfrm>
            <a:off x="357188" y="1408832"/>
            <a:ext cx="8280920" cy="4392488"/>
          </a:xfrm>
          <a:prstGeom prst="rect">
            <a:avLst/>
          </a:prstGeom>
        </p:spPr>
        <p:txBody>
          <a:bodyPr/>
          <a:lstStyle/>
          <a:p>
            <a:pPr marL="469900" marR="0" lvl="0" indent="-469900" algn="l" defTabSz="914400" rtl="0" eaLnBrk="0" fontAlgn="base" latinLnBrk="1" hangingPunct="0">
              <a:lnSpc>
                <a:spcPct val="100000"/>
              </a:lnSpc>
              <a:spcBef>
                <a:spcPct val="20000"/>
              </a:spcBef>
              <a:spcAft>
                <a:spcPct val="0"/>
              </a:spcAft>
              <a:buSzTx/>
              <a:buFont typeface="Wingdings" charset="2"/>
              <a:buChar char="§"/>
              <a:tabLst/>
              <a:defRPr/>
            </a:pPr>
            <a:r>
              <a:rPr lang="en-US" altLang="ko-KR" sz="2200" kern="0" dirty="0" smtClean="0">
                <a:latin typeface="+mn-lt"/>
                <a:ea typeface="+mn-ea"/>
              </a:rPr>
              <a:t>The KORUS FTA’s utilization rate has grown steadily since its </a:t>
            </a:r>
            <a:r>
              <a:rPr lang="en-US" altLang="ko-KR" sz="2200" kern="0" dirty="0" smtClean="0">
                <a:latin typeface="+mn-lt"/>
                <a:ea typeface="+mn-ea"/>
              </a:rPr>
              <a:t>implementation</a:t>
            </a:r>
          </a:p>
          <a:p>
            <a:pPr marR="0" lvl="0" algn="l" defTabSz="914400" rtl="0" eaLnBrk="0" fontAlgn="base" latinLnBrk="1" hangingPunct="0">
              <a:lnSpc>
                <a:spcPct val="100000"/>
              </a:lnSpc>
              <a:spcBef>
                <a:spcPct val="20000"/>
              </a:spcBef>
              <a:spcAft>
                <a:spcPct val="0"/>
              </a:spcAft>
              <a:buSzTx/>
              <a:tabLst/>
              <a:defRPr/>
            </a:pPr>
            <a:endParaRPr lang="en-US" altLang="ko-KR" sz="2200" kern="0" dirty="0" smtClean="0">
              <a:latin typeface="+mn-lt"/>
              <a:ea typeface="+mn-ea"/>
            </a:endParaRPr>
          </a:p>
          <a:p>
            <a:pPr marL="908050" marR="0" lvl="1" indent="-436563" defTabSz="914400" eaLnBrk="0" hangingPunct="0">
              <a:lnSpc>
                <a:spcPct val="100000"/>
              </a:lnSpc>
              <a:spcBef>
                <a:spcPct val="20000"/>
              </a:spcBef>
              <a:buSzTx/>
              <a:buFont typeface="Wingdings" charset="2"/>
              <a:buChar char="§"/>
              <a:tabLst/>
              <a:defRPr/>
            </a:pPr>
            <a:r>
              <a:rPr lang="en-US" altLang="ko-KR" sz="2000" kern="0" dirty="0" smtClean="0">
                <a:latin typeface="+mn-lt"/>
                <a:ea typeface="+mn-ea"/>
              </a:rPr>
              <a:t>As of February 2013, </a:t>
            </a:r>
            <a:r>
              <a:rPr lang="en-US" altLang="ko-KR" sz="2000" b="1" kern="0" dirty="0" smtClean="0">
                <a:solidFill>
                  <a:srgbClr val="C00000"/>
                </a:solidFill>
                <a:latin typeface="+mn-lt"/>
                <a:ea typeface="+mn-ea"/>
              </a:rPr>
              <a:t>62.1 percent </a:t>
            </a:r>
            <a:r>
              <a:rPr lang="en-US" altLang="ko-KR" sz="2000" b="1" kern="0" dirty="0" smtClean="0">
                <a:latin typeface="+mn-lt"/>
                <a:ea typeface="+mn-ea"/>
              </a:rPr>
              <a:t>of U.S. exports to Korea </a:t>
            </a:r>
            <a:r>
              <a:rPr lang="en-US" altLang="ko-KR" sz="2000" kern="0" dirty="0" smtClean="0">
                <a:latin typeface="+mn-lt"/>
                <a:ea typeface="+mn-ea"/>
              </a:rPr>
              <a:t>and </a:t>
            </a:r>
            <a:r>
              <a:rPr lang="en-US" altLang="ko-KR" sz="2000" b="1" kern="0" dirty="0" smtClean="0">
                <a:solidFill>
                  <a:srgbClr val="C00000"/>
                </a:solidFill>
                <a:latin typeface="+mn-lt"/>
                <a:ea typeface="+mn-ea"/>
              </a:rPr>
              <a:t>69.6 percent </a:t>
            </a:r>
            <a:r>
              <a:rPr lang="en-US" altLang="ko-KR" sz="2000" b="1" kern="0" dirty="0" smtClean="0">
                <a:latin typeface="+mn-lt"/>
                <a:ea typeface="+mn-ea"/>
              </a:rPr>
              <a:t>of Korean exports to the U.S.</a:t>
            </a:r>
            <a:r>
              <a:rPr lang="en-US" altLang="ko-KR" sz="2000" kern="0" dirty="0" smtClean="0">
                <a:latin typeface="+mn-lt"/>
                <a:ea typeface="+mn-ea"/>
              </a:rPr>
              <a:t> have benefited from the KORUS FTA</a:t>
            </a:r>
            <a:endParaRPr lang="en-US" altLang="ko-KR" sz="500" kern="0" dirty="0" smtClean="0">
              <a:latin typeface="+mn-lt"/>
              <a:ea typeface="+mn-ea"/>
            </a:endParaRPr>
          </a:p>
          <a:p>
            <a:pPr marL="469900" marR="0" lvl="0" indent="-469900" algn="l" defTabSz="914400" rtl="0" eaLnBrk="0" fontAlgn="base" latinLnBrk="1" hangingPunct="0">
              <a:lnSpc>
                <a:spcPct val="100000"/>
              </a:lnSpc>
              <a:spcBef>
                <a:spcPct val="20000"/>
              </a:spcBef>
              <a:spcAft>
                <a:spcPct val="0"/>
              </a:spcAft>
              <a:buSzTx/>
              <a:buFont typeface="Wingdings" charset="2"/>
              <a:buChar char="§"/>
              <a:tabLst/>
              <a:defRPr/>
            </a:pPr>
            <a:endParaRPr lang="en-US" altLang="ko-KR" sz="700" kern="0" dirty="0" smtClean="0">
              <a:latin typeface="+mn-lt"/>
              <a:ea typeface="+mn-ea"/>
            </a:endParaRPr>
          </a:p>
          <a:p>
            <a:pPr marL="469900" indent="-469900" eaLnBrk="0" hangingPunct="0">
              <a:spcBef>
                <a:spcPct val="20000"/>
              </a:spcBef>
              <a:buFont typeface="Wingdings" charset="2"/>
              <a:buChar char="§"/>
              <a:defRPr/>
            </a:pPr>
            <a:r>
              <a:rPr lang="en-US" altLang="ko-KR" sz="2200" b="1" kern="0" dirty="0" smtClean="0">
                <a:latin typeface="+mn-lt"/>
                <a:ea typeface="+mn-ea"/>
              </a:rPr>
              <a:t>Help SME Utilize the KORUS FTA more</a:t>
            </a:r>
          </a:p>
          <a:p>
            <a:pPr marL="469900" indent="-469900" eaLnBrk="0" hangingPunct="0">
              <a:spcBef>
                <a:spcPct val="20000"/>
              </a:spcBef>
              <a:buFont typeface="Wingdings" charset="2"/>
              <a:buChar char="§"/>
              <a:defRPr/>
            </a:pPr>
            <a:r>
              <a:rPr lang="en-US" altLang="ko-KR" sz="2200" b="1" kern="0" dirty="0" smtClean="0">
                <a:latin typeface="+mn-lt"/>
                <a:ea typeface="+mn-ea"/>
              </a:rPr>
              <a:t>FTA </a:t>
            </a:r>
            <a:r>
              <a:rPr lang="en-US" altLang="ko-KR" sz="2000" b="1" kern="0" dirty="0" smtClean="0">
                <a:latin typeface="+mn-lt"/>
              </a:rPr>
              <a:t>Committees</a:t>
            </a:r>
            <a:r>
              <a:rPr lang="en-US" altLang="ko-KR" sz="2000" kern="0" dirty="0" smtClean="0">
                <a:latin typeface="+mn-lt"/>
              </a:rPr>
              <a:t> : Minister-level Joint Committee and its 19 sub-committees </a:t>
            </a:r>
          </a:p>
          <a:p>
            <a:pPr marL="469900" indent="-469900" eaLnBrk="0" hangingPunct="0">
              <a:spcBef>
                <a:spcPct val="20000"/>
              </a:spcBef>
              <a:buFont typeface="Wingdings" charset="2"/>
              <a:buChar char="§"/>
              <a:defRPr/>
            </a:pPr>
            <a:r>
              <a:rPr lang="en-US" altLang="ko-KR" sz="2000" kern="0" dirty="0" smtClean="0">
                <a:latin typeface="+mn-lt"/>
              </a:rPr>
              <a:t>Website: USKOREACONNECT.org</a:t>
            </a:r>
            <a:r>
              <a:rPr kumimoji="1" lang="en-US" altLang="ko-KR" sz="2600" b="0" i="0" u="none" strike="noStrike" kern="0" cap="none" spc="0" normalizeH="0" baseline="0" noProof="0" dirty="0" smtClean="0">
                <a:ln>
                  <a:noFill/>
                </a:ln>
                <a:solidFill>
                  <a:schemeClr val="tx1"/>
                </a:solidFill>
                <a:effectLst/>
                <a:uLnTx/>
                <a:uFillTx/>
                <a:latin typeface="+mn-lt"/>
                <a:ea typeface="+mn-ea"/>
                <a:cs typeface="+mn-cs"/>
              </a:rPr>
              <a:t>	</a:t>
            </a:r>
            <a:endParaRPr kumimoji="1" lang="ko-KR" altLang="en-US" sz="2600" b="0" i="0" u="none" strike="noStrike" kern="0" cap="none" spc="0" normalizeH="0" baseline="0" noProof="0" dirty="0">
              <a:ln>
                <a:noFill/>
              </a:ln>
              <a:solidFill>
                <a:schemeClr val="tx1"/>
              </a:solidFill>
              <a:effectLst/>
              <a:uLnTx/>
              <a:uFillTx/>
              <a:latin typeface="+mn-lt"/>
              <a:ea typeface="+mn-ea"/>
              <a:cs typeface="+mn-cs"/>
            </a:endParaRPr>
          </a:p>
        </p:txBody>
      </p:sp>
      <p:sp>
        <p:nvSpPr>
          <p:cNvPr id="6" name="Title 1"/>
          <p:cNvSpPr txBox="1">
            <a:spLocks/>
          </p:cNvSpPr>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a:lstStyle>
          <a:p>
            <a:r>
              <a:rPr lang="en-US" dirty="0" smtClean="0"/>
              <a:t>How to Utilize the KORUS FTA</a:t>
            </a:r>
            <a:endParaRPr lang="en-US" dirty="0"/>
          </a:p>
        </p:txBody>
      </p:sp>
    </p:spTree>
    <p:extLst>
      <p:ext uri="{BB962C8B-B14F-4D97-AF65-F5344CB8AC3E}">
        <p14:creationId xmlns:p14="http://schemas.microsoft.com/office/powerpoint/2010/main" val="28738227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88" y="1099840"/>
            <a:ext cx="8325742" cy="4267200"/>
          </a:xfrm>
        </p:spPr>
        <p:txBody>
          <a:bodyPr/>
          <a:lstStyle/>
          <a:p>
            <a:pPr>
              <a:buFont typeface="Wingdings" charset="2"/>
              <a:buChar char="§"/>
            </a:pPr>
            <a:r>
              <a:rPr lang="en-US" altLang="ko-KR" sz="2200" dirty="0" smtClean="0"/>
              <a:t>Hold Small and Medium Enterprises Working Group meetings</a:t>
            </a:r>
          </a:p>
          <a:p>
            <a:pPr lvl="1">
              <a:buFont typeface="Wingdings" charset="2"/>
              <a:buChar char="§"/>
              <a:defRPr/>
            </a:pPr>
            <a:r>
              <a:rPr lang="en-US" altLang="ko-KR" sz="2000" dirty="0" smtClean="0">
                <a:ea typeface="굴림" pitchFamily="50" charset="-127"/>
              </a:rPr>
              <a:t>3</a:t>
            </a:r>
            <a:r>
              <a:rPr lang="en-US" altLang="ko-KR" sz="2000" baseline="30000" dirty="0" smtClean="0">
                <a:ea typeface="굴림" pitchFamily="50" charset="-127"/>
              </a:rPr>
              <a:t>rd</a:t>
            </a:r>
            <a:r>
              <a:rPr lang="en-US" altLang="ko-KR" sz="2000" dirty="0" smtClean="0">
                <a:ea typeface="굴림" pitchFamily="50" charset="-127"/>
              </a:rPr>
              <a:t> Meeting was held in Washington, D.C. on July 27, </a:t>
            </a:r>
            <a:r>
              <a:rPr lang="en-US" altLang="ko-KR" sz="2000" dirty="0" smtClean="0">
                <a:ea typeface="굴림" pitchFamily="50" charset="-127"/>
              </a:rPr>
              <a:t>2013</a:t>
            </a:r>
            <a:endParaRPr lang="en-US" altLang="ko-KR" sz="2200" dirty="0" smtClean="0"/>
          </a:p>
          <a:p>
            <a:pPr>
              <a:buFont typeface="Wingdings" charset="2"/>
              <a:buChar char="§"/>
            </a:pPr>
            <a:r>
              <a:rPr lang="en-US" sz="2200" dirty="0" smtClean="0"/>
              <a:t>USITC Released a Report on Small and Medium Enterprises on May </a:t>
            </a:r>
            <a:r>
              <a:rPr lang="en-US" sz="2200" dirty="0" smtClean="0"/>
              <a:t>2013</a:t>
            </a:r>
            <a:endParaRPr lang="en-US" sz="2200" dirty="0" smtClean="0"/>
          </a:p>
          <a:p>
            <a:pPr marL="0" indent="0" algn="ctr">
              <a:buNone/>
            </a:pPr>
            <a:r>
              <a:rPr lang="en-US" sz="2200" b="1" dirty="0" smtClean="0"/>
              <a:t>“</a:t>
            </a:r>
            <a:r>
              <a:rPr lang="en-US" altLang="ko-KR" sz="2200" b="1" i="1" dirty="0" smtClean="0">
                <a:latin typeface="Times New Roman" pitchFamily="18" charset="0"/>
                <a:ea typeface="굴림" pitchFamily="50" charset="-127"/>
                <a:cs typeface="Times New Roman" pitchFamily="18" charset="0"/>
              </a:rPr>
              <a:t>U.S.-Korea Free Trade Agreement: </a:t>
            </a:r>
            <a:endParaRPr lang="en-US" altLang="ko-KR" sz="2200" b="1" i="1" dirty="0" smtClean="0">
              <a:latin typeface="Times New Roman" pitchFamily="18" charset="0"/>
              <a:ea typeface="굴림" pitchFamily="50" charset="-127"/>
              <a:cs typeface="Times New Roman" pitchFamily="18" charset="0"/>
            </a:endParaRPr>
          </a:p>
          <a:p>
            <a:pPr marL="0" indent="0" algn="ctr">
              <a:buNone/>
            </a:pPr>
            <a:r>
              <a:rPr lang="en-US" altLang="ko-KR" sz="2200" b="1" i="1" dirty="0" smtClean="0">
                <a:latin typeface="Times New Roman" pitchFamily="18" charset="0"/>
                <a:ea typeface="굴림" pitchFamily="50" charset="-127"/>
                <a:cs typeface="Times New Roman" pitchFamily="18" charset="0"/>
              </a:rPr>
              <a:t>Effects </a:t>
            </a:r>
            <a:r>
              <a:rPr lang="en-US" altLang="ko-KR" sz="2200" b="1" i="1" dirty="0" smtClean="0">
                <a:latin typeface="Times New Roman" pitchFamily="18" charset="0"/>
                <a:ea typeface="굴림" pitchFamily="50" charset="-127"/>
                <a:cs typeface="Times New Roman" pitchFamily="18" charset="0"/>
              </a:rPr>
              <a:t>of U.S. Small and Medium-Sized Enterprise</a:t>
            </a:r>
            <a:r>
              <a:rPr lang="en-US" altLang="ko-KR" sz="2200" b="1" dirty="0" smtClean="0">
                <a:ea typeface="굴림" pitchFamily="50" charset="-127"/>
              </a:rPr>
              <a:t>”</a:t>
            </a:r>
            <a:endParaRPr lang="en-US" sz="2200" b="1" dirty="0" smtClean="0"/>
          </a:p>
          <a:p>
            <a:pPr lvl="1">
              <a:buFont typeface="Wingdings" charset="2"/>
              <a:buChar char="§"/>
              <a:defRPr/>
            </a:pPr>
            <a:endParaRPr lang="en-US" altLang="ko-KR" sz="700" dirty="0" smtClean="0">
              <a:ea typeface="굴림" pitchFamily="50" charset="-127"/>
              <a:cs typeface="+mn-cs"/>
            </a:endParaRPr>
          </a:p>
          <a:p>
            <a:pPr>
              <a:buFont typeface="Wingdings" charset="2"/>
              <a:buChar char="§"/>
            </a:pPr>
            <a:endParaRPr lang="en-US" dirty="0"/>
          </a:p>
        </p:txBody>
      </p:sp>
      <p:pic>
        <p:nvPicPr>
          <p:cNvPr id="74755" name="Picture 3"/>
          <p:cNvPicPr>
            <a:picLocks noChangeAspect="1" noChangeArrowheads="1"/>
          </p:cNvPicPr>
          <p:nvPr/>
        </p:nvPicPr>
        <p:blipFill>
          <a:blip r:embed="rId3" cstate="print"/>
          <a:srcRect/>
          <a:stretch>
            <a:fillRect/>
          </a:stretch>
        </p:blipFill>
        <p:spPr bwMode="auto">
          <a:xfrm>
            <a:off x="6444208" y="4655537"/>
            <a:ext cx="2301230" cy="1868240"/>
          </a:xfrm>
          <a:prstGeom prst="rect">
            <a:avLst/>
          </a:prstGeom>
          <a:noFill/>
          <a:ln w="9525">
            <a:noFill/>
            <a:miter lim="800000"/>
            <a:headEnd/>
            <a:tailEnd/>
          </a:ln>
        </p:spPr>
      </p:pic>
      <p:sp>
        <p:nvSpPr>
          <p:cNvPr id="11" name="TextBox 33"/>
          <p:cNvSpPr txBox="1">
            <a:spLocks noChangeArrowheads="1"/>
          </p:cNvSpPr>
          <p:nvPr/>
        </p:nvSpPr>
        <p:spPr bwMode="auto">
          <a:xfrm>
            <a:off x="593336" y="4677118"/>
            <a:ext cx="5768209" cy="184665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w="9525">
            <a:noFill/>
            <a:miter lim="800000"/>
            <a:headEnd/>
            <a:tailEnd/>
          </a:ln>
        </p:spPr>
        <p:txBody>
          <a:bodyPr wrap="square">
            <a:spAutoFit/>
          </a:bodyPr>
          <a:lstStyle/>
          <a:p>
            <a:pPr algn="ctr"/>
            <a:endParaRPr lang="en-US" altLang="ko-KR" sz="700" i="1" dirty="0" smtClean="0">
              <a:latin typeface="+mn-lt"/>
            </a:endParaRPr>
          </a:p>
          <a:p>
            <a:pPr algn="ctr"/>
            <a:r>
              <a:rPr lang="en-US" altLang="ko-KR" sz="2000" b="1" i="1" dirty="0" smtClean="0">
                <a:solidFill>
                  <a:srgbClr val="C00000"/>
                </a:solidFill>
                <a:latin typeface="+mn-lt"/>
              </a:rPr>
              <a:t>“most respondents expressed the belief that the FTA had already proven helpful and would benefit their companies even more over time.</a:t>
            </a:r>
            <a:r>
              <a:rPr lang="en-US" altLang="ko-KR" sz="2000" b="1" i="1" dirty="0" smtClean="0">
                <a:solidFill>
                  <a:srgbClr val="C00000"/>
                </a:solidFill>
                <a:latin typeface="+mn-lt"/>
              </a:rPr>
              <a:t>”</a:t>
            </a:r>
          </a:p>
          <a:p>
            <a:pPr algn="ctr"/>
            <a:endParaRPr lang="en-US" altLang="ko-KR" sz="2000" b="1" i="1" dirty="0" smtClean="0">
              <a:solidFill>
                <a:srgbClr val="C00000"/>
              </a:solidFill>
              <a:latin typeface="+mn-lt"/>
            </a:endParaRPr>
          </a:p>
          <a:p>
            <a:pPr algn="ctr"/>
            <a:endParaRPr lang="en-US" altLang="ko-KR" sz="700" i="1" dirty="0" smtClean="0">
              <a:latin typeface="+mn-lt"/>
            </a:endParaRPr>
          </a:p>
        </p:txBody>
      </p:sp>
      <p:sp>
        <p:nvSpPr>
          <p:cNvPr id="9" name="Title 1"/>
          <p:cNvSpPr txBox="1">
            <a:spLocks/>
          </p:cNvSpPr>
          <p:nvPr/>
        </p:nvSpPr>
        <p:spPr bwMode="auto">
          <a:xfrm>
            <a:off x="357188" y="201613"/>
            <a:ext cx="84296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a:lstStyle>
          <a:p>
            <a:r>
              <a:rPr lang="en-US" dirty="0" smtClean="0"/>
              <a:t>How to Utilize the KORUS FTA: SMEs</a:t>
            </a:r>
            <a:endParaRPr lang="en-US" dirty="0"/>
          </a:p>
        </p:txBody>
      </p:sp>
    </p:spTree>
    <p:extLst>
      <p:ext uri="{BB962C8B-B14F-4D97-AF65-F5344CB8AC3E}">
        <p14:creationId xmlns:p14="http://schemas.microsoft.com/office/powerpoint/2010/main" val="165457501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그룹 9"/>
          <p:cNvGrpSpPr/>
          <p:nvPr/>
        </p:nvGrpSpPr>
        <p:grpSpPr>
          <a:xfrm>
            <a:off x="438379" y="1774267"/>
            <a:ext cx="8348434" cy="4704741"/>
            <a:chOff x="611560" y="1994974"/>
            <a:chExt cx="6768752" cy="4704741"/>
          </a:xfrm>
        </p:grpSpPr>
        <p:pic>
          <p:nvPicPr>
            <p:cNvPr id="1026" name="Picture 2"/>
            <p:cNvPicPr>
              <a:picLocks noChangeAspect="1" noChangeArrowheads="1"/>
            </p:cNvPicPr>
            <p:nvPr/>
          </p:nvPicPr>
          <p:blipFill>
            <a:blip r:embed="rId3" cstate="print"/>
            <a:srcRect/>
            <a:stretch>
              <a:fillRect/>
            </a:stretch>
          </p:blipFill>
          <p:spPr bwMode="auto">
            <a:xfrm>
              <a:off x="611560" y="1994974"/>
              <a:ext cx="6768752" cy="4704741"/>
            </a:xfrm>
            <a:prstGeom prst="rect">
              <a:avLst/>
            </a:prstGeom>
            <a:ln>
              <a:noFill/>
            </a:ln>
            <a:effectLst>
              <a:outerShdw blurRad="190500" algn="tl" rotWithShape="0">
                <a:srgbClr val="000000">
                  <a:alpha val="70000"/>
                </a:srgbClr>
              </a:outerShdw>
            </a:effectLst>
          </p:spPr>
        </p:pic>
        <p:pic>
          <p:nvPicPr>
            <p:cNvPr id="11" name="Picture 3"/>
            <p:cNvPicPr>
              <a:picLocks noChangeAspect="1" noChangeArrowheads="1"/>
            </p:cNvPicPr>
            <p:nvPr/>
          </p:nvPicPr>
          <p:blipFill>
            <a:blip r:embed="rId4" cstate="print"/>
            <a:srcRect/>
            <a:stretch>
              <a:fillRect/>
            </a:stretch>
          </p:blipFill>
          <p:spPr bwMode="auto">
            <a:xfrm>
              <a:off x="1403648" y="4581128"/>
              <a:ext cx="1716518" cy="1931359"/>
            </a:xfrm>
            <a:prstGeom prst="rect">
              <a:avLst/>
            </a:prstGeom>
            <a:noFill/>
            <a:ln w="9525">
              <a:noFill/>
              <a:miter lim="800000"/>
              <a:headEnd/>
              <a:tailEnd/>
            </a:ln>
          </p:spPr>
        </p:pic>
      </p:grpSp>
      <p:sp>
        <p:nvSpPr>
          <p:cNvPr id="7" name="TextBox 6"/>
          <p:cNvSpPr txBox="1"/>
          <p:nvPr/>
        </p:nvSpPr>
        <p:spPr>
          <a:xfrm>
            <a:off x="2291984" y="1034967"/>
            <a:ext cx="4416016" cy="477054"/>
          </a:xfrm>
          <a:prstGeom prst="rect">
            <a:avLst/>
          </a:prstGeom>
          <a:effectLst>
            <a:glow rad="101600">
              <a:schemeClr val="accent1">
                <a:satMod val="175000"/>
                <a:alpha val="40000"/>
              </a:schemeClr>
            </a:glow>
            <a:outerShdw blurRad="63500" dist="38100" dir="5400000" rotWithShape="0">
              <a:srgbClr val="000000">
                <a:alpha val="45000"/>
              </a:srgbClr>
            </a:outerShdw>
          </a:effectLst>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en-US" altLang="ko-KR" sz="2500" dirty="0">
                <a:ln w="18415" cmpd="sng">
                  <a:solidFill>
                    <a:srgbClr val="FFFFFF"/>
                  </a:solidFill>
                  <a:prstDash val="solid"/>
                </a:ln>
                <a:solidFill>
                  <a:srgbClr val="FFFFFF"/>
                </a:solidFill>
                <a:effectLst>
                  <a:outerShdw blurRad="63500" dir="3600000" algn="tl" rotWithShape="0">
                    <a:srgbClr val="000000">
                      <a:alpha val="70000"/>
                    </a:srgbClr>
                  </a:outerShdw>
                </a:effectLst>
              </a:rPr>
              <a:t>www.USKoreaConnect.org</a:t>
            </a:r>
            <a:endParaRPr lang="ko-KR" altLang="en-US" sz="25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Title 1"/>
          <p:cNvSpPr txBox="1">
            <a:spLocks noGrp="1"/>
          </p:cNvSpPr>
          <p:nvPr>
            <p:ph type="title"/>
          </p:nvPr>
        </p:nvSpPr>
        <p:spPr bwMode="auto">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l" rtl="0" eaLnBrk="1" fontAlgn="base" latinLnBrk="1" hangingPunct="1">
              <a:spcBef>
                <a:spcPct val="0"/>
              </a:spcBef>
              <a:spcAft>
                <a:spcPct val="0"/>
              </a:spcAft>
              <a:defRPr kumimoji="1" sz="3000" b="1">
                <a:solidFill>
                  <a:srgbClr val="003366"/>
                </a:solidFill>
                <a:latin typeface="+mj-lt"/>
                <a:ea typeface="+mj-ea"/>
                <a:cs typeface="+mj-cs"/>
              </a:defRPr>
            </a:lvl1pPr>
            <a:lvl2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2pPr>
            <a:lvl3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3pPr>
            <a:lvl4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4pPr>
            <a:lvl5pPr algn="l" rtl="0" eaLnBrk="1" fontAlgn="base" latinLnBrk="1" hangingPunct="1">
              <a:spcBef>
                <a:spcPct val="0"/>
              </a:spcBef>
              <a:spcAft>
                <a:spcPct val="0"/>
              </a:spcAft>
              <a:defRPr kumimoji="1" sz="3000" b="1">
                <a:solidFill>
                  <a:srgbClr val="003366"/>
                </a:solidFill>
                <a:latin typeface="Lucida Sans" pitchFamily="34" charset="0"/>
                <a:ea typeface="HY견고딕" pitchFamily="18" charset="-127"/>
              </a:defRPr>
            </a:lvl5pPr>
            <a:lvl6pPr marL="4572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6pPr>
            <a:lvl7pPr marL="9144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7pPr>
            <a:lvl8pPr marL="13716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8pPr>
            <a:lvl9pPr marL="1828800" algn="l" rtl="0" eaLnBrk="1" fontAlgn="base" latinLnBrk="1" hangingPunct="1">
              <a:spcBef>
                <a:spcPct val="0"/>
              </a:spcBef>
              <a:spcAft>
                <a:spcPct val="0"/>
              </a:spcAft>
              <a:defRPr kumimoji="1" sz="3000" b="1">
                <a:solidFill>
                  <a:srgbClr val="003366"/>
                </a:solidFill>
                <a:latin typeface="Trebuchet MS" pitchFamily="34" charset="0"/>
                <a:ea typeface="굴림" charset="-127"/>
              </a:defRPr>
            </a:lvl9pPr>
          </a:lstStyle>
          <a:p>
            <a:r>
              <a:rPr lang="en-US" dirty="0" smtClean="0"/>
              <a:t>How to Utilize the KORUS FTA</a:t>
            </a:r>
            <a:endParaRPr lang="en-US" dirty="0"/>
          </a:p>
        </p:txBody>
      </p:sp>
    </p:spTree>
    <p:extLst>
      <p:ext uri="{BB962C8B-B14F-4D97-AF65-F5344CB8AC3E}">
        <p14:creationId xmlns:p14="http://schemas.microsoft.com/office/powerpoint/2010/main" val="2501474518"/>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noChangeArrowheads="1"/>
          </p:cNvPicPr>
          <p:nvPr/>
        </p:nvPicPr>
        <p:blipFill>
          <a:blip r:embed="rId3" cstate="print"/>
          <a:srcRect/>
          <a:stretch>
            <a:fillRect/>
          </a:stretch>
        </p:blipFill>
        <p:spPr bwMode="auto">
          <a:xfrm>
            <a:off x="6521524" y="782638"/>
            <a:ext cx="1866900" cy="2341562"/>
          </a:xfrm>
          <a:prstGeom prst="rect">
            <a:avLst/>
          </a:prstGeom>
          <a:ln>
            <a:noFill/>
          </a:ln>
          <a:effectLst>
            <a:outerShdw blurRad="190500" algn="tl" rotWithShape="0">
              <a:srgbClr val="000000">
                <a:alpha val="70000"/>
              </a:srgbClr>
            </a:outerShdw>
          </a:effectLst>
        </p:spPr>
      </p:pic>
      <p:pic>
        <p:nvPicPr>
          <p:cNvPr id="1026" name="Picture 2"/>
          <p:cNvPicPr>
            <a:picLocks noChangeAspect="1" noChangeArrowheads="1"/>
          </p:cNvPicPr>
          <p:nvPr/>
        </p:nvPicPr>
        <p:blipFill>
          <a:blip r:embed="rId4" cstate="print"/>
          <a:srcRect/>
          <a:stretch>
            <a:fillRect/>
          </a:stretch>
        </p:blipFill>
        <p:spPr bwMode="auto">
          <a:xfrm>
            <a:off x="323528" y="4077072"/>
            <a:ext cx="2133600" cy="2220912"/>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228600" y="188640"/>
            <a:ext cx="2286000" cy="477838"/>
          </a:xfrm>
          <a:prstGeom prst="rect">
            <a:avLst/>
          </a:prstGeom>
          <a:noFill/>
        </p:spPr>
        <p:txBody>
          <a:bodyPr>
            <a:spAutoFit/>
          </a:bodyPr>
          <a:lstStyle/>
          <a:p>
            <a:pPr algn="ctr">
              <a:defRPr/>
            </a:pPr>
            <a:r>
              <a:rPr lang="en-US" sz="2500" dirty="0" err="1">
                <a:solidFill>
                  <a:schemeClr val="accent1">
                    <a:lumMod val="75000"/>
                  </a:schemeClr>
                </a:solidFill>
                <a:latin typeface="+mn-lt"/>
                <a:ea typeface="굴림" pitchFamily="50" charset="-127"/>
                <a:cs typeface="Tahoma" pitchFamily="34" charset="0"/>
              </a:rPr>
              <a:t>Facebook</a:t>
            </a:r>
            <a:endParaRPr lang="en-US" sz="2500" dirty="0">
              <a:solidFill>
                <a:schemeClr val="accent1">
                  <a:lumMod val="75000"/>
                </a:schemeClr>
              </a:solidFill>
              <a:latin typeface="+mn-lt"/>
              <a:ea typeface="굴림" pitchFamily="50" charset="-127"/>
              <a:cs typeface="Tahoma" pitchFamily="34" charset="0"/>
            </a:endParaRPr>
          </a:p>
        </p:txBody>
      </p:sp>
      <p:sp>
        <p:nvSpPr>
          <p:cNvPr id="14" name="TextBox 13"/>
          <p:cNvSpPr txBox="1"/>
          <p:nvPr/>
        </p:nvSpPr>
        <p:spPr>
          <a:xfrm>
            <a:off x="3200400" y="188640"/>
            <a:ext cx="2286000" cy="477838"/>
          </a:xfrm>
          <a:prstGeom prst="rect">
            <a:avLst/>
          </a:prstGeom>
          <a:noFill/>
        </p:spPr>
        <p:txBody>
          <a:bodyPr>
            <a:spAutoFit/>
          </a:bodyPr>
          <a:lstStyle/>
          <a:p>
            <a:pPr algn="ctr">
              <a:defRPr/>
            </a:pPr>
            <a:r>
              <a:rPr lang="en-US" sz="2500" dirty="0">
                <a:solidFill>
                  <a:schemeClr val="accent1">
                    <a:lumMod val="75000"/>
                  </a:schemeClr>
                </a:solidFill>
                <a:latin typeface="+mn-lt"/>
                <a:ea typeface="굴림" pitchFamily="50" charset="-127"/>
                <a:cs typeface="Tahoma" pitchFamily="34" charset="0"/>
              </a:rPr>
              <a:t>Twitter</a:t>
            </a:r>
          </a:p>
        </p:txBody>
      </p:sp>
      <p:sp>
        <p:nvSpPr>
          <p:cNvPr id="15" name="TextBox 14"/>
          <p:cNvSpPr txBox="1"/>
          <p:nvPr/>
        </p:nvSpPr>
        <p:spPr>
          <a:xfrm>
            <a:off x="6390456" y="188640"/>
            <a:ext cx="2286000" cy="477838"/>
          </a:xfrm>
          <a:prstGeom prst="rect">
            <a:avLst/>
          </a:prstGeom>
          <a:noFill/>
        </p:spPr>
        <p:txBody>
          <a:bodyPr>
            <a:spAutoFit/>
          </a:bodyPr>
          <a:lstStyle/>
          <a:p>
            <a:pPr algn="ctr">
              <a:defRPr/>
            </a:pPr>
            <a:r>
              <a:rPr lang="en-US" sz="2500" dirty="0">
                <a:solidFill>
                  <a:schemeClr val="accent1">
                    <a:lumMod val="75000"/>
                  </a:schemeClr>
                </a:solidFill>
                <a:latin typeface="+mn-lt"/>
                <a:ea typeface="굴림" pitchFamily="50" charset="-127"/>
                <a:cs typeface="Tahoma" pitchFamily="34" charset="0"/>
              </a:rPr>
              <a:t>LinkedIn</a:t>
            </a:r>
          </a:p>
        </p:txBody>
      </p:sp>
      <p:sp>
        <p:nvSpPr>
          <p:cNvPr id="16" name="TextBox 15"/>
          <p:cNvSpPr txBox="1"/>
          <p:nvPr/>
        </p:nvSpPr>
        <p:spPr>
          <a:xfrm>
            <a:off x="304800" y="3505200"/>
            <a:ext cx="2286000" cy="477838"/>
          </a:xfrm>
          <a:prstGeom prst="rect">
            <a:avLst/>
          </a:prstGeom>
          <a:noFill/>
        </p:spPr>
        <p:txBody>
          <a:bodyPr>
            <a:spAutoFit/>
          </a:bodyPr>
          <a:lstStyle/>
          <a:p>
            <a:pPr algn="ctr">
              <a:defRPr/>
            </a:pPr>
            <a:r>
              <a:rPr lang="en-US" sz="2500" dirty="0">
                <a:solidFill>
                  <a:schemeClr val="accent1">
                    <a:lumMod val="75000"/>
                  </a:schemeClr>
                </a:solidFill>
                <a:latin typeface="+mn-lt"/>
                <a:ea typeface="굴림" pitchFamily="50" charset="-127"/>
                <a:cs typeface="Tahoma" pitchFamily="34" charset="0"/>
              </a:rPr>
              <a:t>Request a Visit</a:t>
            </a:r>
          </a:p>
        </p:txBody>
      </p:sp>
      <p:sp>
        <p:nvSpPr>
          <p:cNvPr id="17" name="TextBox 16"/>
          <p:cNvSpPr txBox="1"/>
          <p:nvPr/>
        </p:nvSpPr>
        <p:spPr>
          <a:xfrm>
            <a:off x="2916238" y="3501008"/>
            <a:ext cx="2622550" cy="476250"/>
          </a:xfrm>
          <a:prstGeom prst="rect">
            <a:avLst/>
          </a:prstGeom>
          <a:noFill/>
        </p:spPr>
        <p:txBody>
          <a:bodyPr>
            <a:spAutoFit/>
          </a:bodyPr>
          <a:lstStyle/>
          <a:p>
            <a:pPr algn="ctr">
              <a:defRPr/>
            </a:pPr>
            <a:r>
              <a:rPr lang="en-US" sz="2500" dirty="0">
                <a:solidFill>
                  <a:schemeClr val="accent1">
                    <a:lumMod val="75000"/>
                  </a:schemeClr>
                </a:solidFill>
                <a:latin typeface="+mn-lt"/>
                <a:ea typeface="굴림" pitchFamily="50" charset="-127"/>
                <a:cs typeface="Tahoma" pitchFamily="34" charset="0"/>
              </a:rPr>
              <a:t>State Fact Sheets</a:t>
            </a:r>
          </a:p>
        </p:txBody>
      </p:sp>
      <p:sp>
        <p:nvSpPr>
          <p:cNvPr id="19" name="TextBox 18"/>
          <p:cNvSpPr txBox="1"/>
          <p:nvPr/>
        </p:nvSpPr>
        <p:spPr>
          <a:xfrm>
            <a:off x="6248400" y="3505200"/>
            <a:ext cx="2667000" cy="477838"/>
          </a:xfrm>
          <a:prstGeom prst="rect">
            <a:avLst/>
          </a:prstGeom>
          <a:noFill/>
        </p:spPr>
        <p:txBody>
          <a:bodyPr>
            <a:spAutoFit/>
          </a:bodyPr>
          <a:lstStyle/>
          <a:p>
            <a:pPr algn="ctr">
              <a:defRPr/>
            </a:pPr>
            <a:r>
              <a:rPr lang="en-US" sz="2500" dirty="0">
                <a:solidFill>
                  <a:schemeClr val="accent1">
                    <a:lumMod val="75000"/>
                  </a:schemeClr>
                </a:solidFill>
                <a:latin typeface="+mn-lt"/>
                <a:ea typeface="굴림" pitchFamily="50" charset="-127"/>
                <a:cs typeface="Tahoma" pitchFamily="34" charset="0"/>
              </a:rPr>
              <a:t>E-Newsletter</a:t>
            </a:r>
          </a:p>
        </p:txBody>
      </p:sp>
      <p:pic>
        <p:nvPicPr>
          <p:cNvPr id="12290" name="Picture 2"/>
          <p:cNvPicPr>
            <a:picLocks noChangeAspect="1" noChangeArrowheads="1"/>
          </p:cNvPicPr>
          <p:nvPr/>
        </p:nvPicPr>
        <p:blipFill>
          <a:blip r:embed="rId5" cstate="print"/>
          <a:srcRect/>
          <a:stretch>
            <a:fillRect/>
          </a:stretch>
        </p:blipFill>
        <p:spPr bwMode="auto">
          <a:xfrm>
            <a:off x="539552" y="764704"/>
            <a:ext cx="1912343" cy="2592288"/>
          </a:xfrm>
          <a:prstGeom prst="rect">
            <a:avLst/>
          </a:prstGeom>
          <a:ln>
            <a:noFill/>
          </a:ln>
          <a:effectLst>
            <a:outerShdw blurRad="190500" algn="tl" rotWithShape="0">
              <a:srgbClr val="000000">
                <a:alpha val="70000"/>
              </a:srgbClr>
            </a:outerShdw>
          </a:effectLst>
        </p:spPr>
      </p:pic>
      <p:pic>
        <p:nvPicPr>
          <p:cNvPr id="12291" name="Picture 3"/>
          <p:cNvPicPr>
            <a:picLocks noChangeAspect="1" noChangeArrowheads="1"/>
          </p:cNvPicPr>
          <p:nvPr/>
        </p:nvPicPr>
        <p:blipFill>
          <a:blip r:embed="rId6" cstate="print"/>
          <a:srcRect/>
          <a:stretch>
            <a:fillRect/>
          </a:stretch>
        </p:blipFill>
        <p:spPr bwMode="auto">
          <a:xfrm>
            <a:off x="2771800" y="764704"/>
            <a:ext cx="3384376" cy="2600625"/>
          </a:xfrm>
          <a:prstGeom prst="rect">
            <a:avLst/>
          </a:prstGeom>
          <a:ln>
            <a:noFill/>
          </a:ln>
          <a:effectLst>
            <a:outerShdw blurRad="190500" algn="tl" rotWithShape="0">
              <a:srgbClr val="000000">
                <a:alpha val="70000"/>
              </a:srgbClr>
            </a:outerShdw>
          </a:effectLst>
        </p:spPr>
      </p:pic>
      <p:pic>
        <p:nvPicPr>
          <p:cNvPr id="12293" name="Picture 5"/>
          <p:cNvPicPr>
            <a:picLocks noChangeAspect="1" noChangeArrowheads="1"/>
          </p:cNvPicPr>
          <p:nvPr/>
        </p:nvPicPr>
        <p:blipFill>
          <a:blip r:embed="rId7" cstate="print"/>
          <a:srcRect/>
          <a:stretch>
            <a:fillRect/>
          </a:stretch>
        </p:blipFill>
        <p:spPr bwMode="auto">
          <a:xfrm>
            <a:off x="4716016" y="4197338"/>
            <a:ext cx="1674186" cy="2160240"/>
          </a:xfrm>
          <a:prstGeom prst="rect">
            <a:avLst/>
          </a:prstGeom>
          <a:ln>
            <a:noFill/>
          </a:ln>
          <a:effectLst>
            <a:outerShdw blurRad="190500" algn="tl" rotWithShape="0">
              <a:srgbClr val="000000">
                <a:alpha val="70000"/>
              </a:srgbClr>
            </a:outerShdw>
          </a:effectLst>
        </p:spPr>
      </p:pic>
      <p:pic>
        <p:nvPicPr>
          <p:cNvPr id="20" name="Picture 4"/>
          <p:cNvPicPr>
            <a:picLocks noChangeAspect="1" noChangeArrowheads="1"/>
          </p:cNvPicPr>
          <p:nvPr/>
        </p:nvPicPr>
        <p:blipFill>
          <a:blip r:embed="rId8" cstate="print"/>
          <a:srcRect/>
          <a:stretch>
            <a:fillRect/>
          </a:stretch>
        </p:blipFill>
        <p:spPr bwMode="auto">
          <a:xfrm>
            <a:off x="2915816" y="4002220"/>
            <a:ext cx="2160240" cy="2787406"/>
          </a:xfrm>
          <a:prstGeom prst="rect">
            <a:avLst/>
          </a:prstGeom>
          <a:ln>
            <a:noFill/>
          </a:ln>
          <a:effectLst>
            <a:outerShdw blurRad="190500" algn="tl" rotWithShape="0">
              <a:srgbClr val="000000">
                <a:alpha val="70000"/>
              </a:srgbClr>
            </a:outerShdw>
          </a:effectLst>
        </p:spPr>
      </p:pic>
      <p:pic>
        <p:nvPicPr>
          <p:cNvPr id="12294" name="Picture 6"/>
          <p:cNvPicPr>
            <a:picLocks noChangeAspect="1" noChangeArrowheads="1"/>
          </p:cNvPicPr>
          <p:nvPr/>
        </p:nvPicPr>
        <p:blipFill>
          <a:blip r:embed="rId9" cstate="print"/>
          <a:srcRect/>
          <a:stretch>
            <a:fillRect/>
          </a:stretch>
        </p:blipFill>
        <p:spPr bwMode="auto">
          <a:xfrm>
            <a:off x="6798331" y="4005064"/>
            <a:ext cx="1662101" cy="26642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12608461"/>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1" y="0"/>
            <a:ext cx="9144000" cy="7029450"/>
          </a:xfrm>
          <a:prstGeom prst="rect">
            <a:avLst/>
          </a:prstGeom>
          <a:noFill/>
          <a:ln w="9525">
            <a:noFill/>
            <a:miter lim="800000"/>
            <a:headEnd/>
            <a:tailEnd/>
          </a:ln>
        </p:spPr>
      </p:pic>
      <p:sp>
        <p:nvSpPr>
          <p:cNvPr id="4" name="TextBox 3"/>
          <p:cNvSpPr txBox="1">
            <a:spLocks noChangeArrowheads="1"/>
          </p:cNvSpPr>
          <p:nvPr/>
        </p:nvSpPr>
        <p:spPr bwMode="auto">
          <a:xfrm>
            <a:off x="1835150" y="4005263"/>
            <a:ext cx="5545138" cy="1016000"/>
          </a:xfrm>
          <a:prstGeom prst="rect">
            <a:avLst/>
          </a:prstGeom>
          <a:noFill/>
          <a:ln w="9525">
            <a:noFill/>
            <a:miter lim="800000"/>
            <a:headEnd/>
            <a:tailEnd/>
          </a:ln>
        </p:spPr>
        <p:txBody>
          <a:bodyPr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6000" b="0" i="0" u="none" strike="noStrike" kern="0" cap="none" spc="0" normalizeH="0" baseline="0" noProof="0" dirty="0">
                <a:ln>
                  <a:noFill/>
                </a:ln>
                <a:solidFill>
                  <a:srgbClr val="FFFFFF"/>
                </a:solidFill>
                <a:effectLst/>
                <a:uLnTx/>
                <a:uFillTx/>
                <a:latin typeface="Georgia" pitchFamily="18" charset="0"/>
                <a:cs typeface="Times New Roman" pitchFamily="18" charset="0"/>
              </a:rPr>
              <a:t>Thank you</a:t>
            </a:r>
            <a:endParaRPr kumimoji="0" lang="ko-KR" altLang="en-US" sz="6000" b="0" i="0" u="none" strike="noStrike" kern="0" cap="none" spc="0" normalizeH="0" baseline="0" noProof="0" dirty="0">
              <a:ln>
                <a:noFill/>
              </a:ln>
              <a:solidFill>
                <a:srgbClr val="FFFFFF"/>
              </a:solidFill>
              <a:effectLst/>
              <a:uLnTx/>
              <a:uFillTx/>
              <a:latin typeface="Georgia" pitchFamily="18" charset="0"/>
              <a:cs typeface="Times New Roman" pitchFamily="18" charset="0"/>
            </a:endParaRPr>
          </a:p>
        </p:txBody>
      </p:sp>
    </p:spTree>
    <p:extLst>
      <p:ext uri="{BB962C8B-B14F-4D97-AF65-F5344CB8AC3E}">
        <p14:creationId xmlns:p14="http://schemas.microsoft.com/office/powerpoint/2010/main" val="3369310454"/>
      </p:ext>
    </p:extLst>
  </p:cSld>
  <p:clrMapOvr>
    <a:masterClrMapping/>
  </p:clrMapOvr>
  <p:transition xmlns:p14="http://schemas.microsoft.com/office/powerpoint/2010/mai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Korea : #1 World Class Innovation	</a:t>
            </a:r>
            <a:endParaRPr lang="en-US" dirty="0"/>
          </a:p>
        </p:txBody>
      </p:sp>
      <p:pic>
        <p:nvPicPr>
          <p:cNvPr id="3" name="Picture 2" descr="Screenshot 2014-04-08 10.20.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188" y="898860"/>
            <a:ext cx="8429625" cy="5690432"/>
          </a:xfrm>
          <a:prstGeom prst="rect">
            <a:avLst/>
          </a:prstGeom>
        </p:spPr>
      </p:pic>
      <p:pic>
        <p:nvPicPr>
          <p:cNvPr id="4" name="Picture 3" descr="Seoul Innovat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968" y="1651000"/>
            <a:ext cx="5479716" cy="4143200"/>
          </a:xfrm>
          <a:prstGeom prst="rect">
            <a:avLst/>
          </a:prstGeom>
        </p:spPr>
      </p:pic>
    </p:spTree>
    <p:extLst>
      <p:ext uri="{BB962C8B-B14F-4D97-AF65-F5344CB8AC3E}">
        <p14:creationId xmlns:p14="http://schemas.microsoft.com/office/powerpoint/2010/main" val="276986201"/>
      </p:ext>
    </p:extLst>
  </p:cSld>
  <p:clrMapOvr>
    <a:masterClrMapping/>
  </p:clrMapOvr>
  <p:transition xmlns:p14="http://schemas.microsoft.com/office/powerpoint/2010/mai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Korea : World Map of Innovation</a:t>
            </a:r>
            <a:endParaRPr lang="en-US" dirty="0"/>
          </a:p>
        </p:txBody>
      </p:sp>
      <p:sp>
        <p:nvSpPr>
          <p:cNvPr id="3" name="Rectangle 2"/>
          <p:cNvSpPr txBox="1">
            <a:spLocks noChangeArrowheads="1"/>
          </p:cNvSpPr>
          <p:nvPr/>
        </p:nvSpPr>
        <p:spPr>
          <a:xfrm>
            <a:off x="1869642" y="945211"/>
            <a:ext cx="4988358" cy="563562"/>
          </a:xfrm>
          <a:prstGeom prst="rect">
            <a:avLst/>
          </a:prstGeom>
        </p:spPr>
        <p:txBody>
          <a:bodyPr/>
          <a:lstStyle/>
          <a:p>
            <a:pPr algn="l" eaLnBrk="0" hangingPunct="0">
              <a:defRPr/>
            </a:pPr>
            <a:endParaRPr lang="en-US" altLang="ko-KR" sz="3000" kern="0" dirty="0">
              <a:solidFill>
                <a:srgbClr val="003366"/>
              </a:solidFill>
              <a:latin typeface="Lucida Sans"/>
              <a:ea typeface="HY견고딕"/>
            </a:endParaRP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6919" r="4065" b="-1"/>
          <a:stretch/>
        </p:blipFill>
        <p:spPr bwMode="auto">
          <a:xfrm>
            <a:off x="357188" y="314902"/>
            <a:ext cx="8429625" cy="577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4"/>
          <p:cNvSpPr txBox="1">
            <a:spLocks noChangeArrowheads="1"/>
          </p:cNvSpPr>
          <p:nvPr/>
        </p:nvSpPr>
        <p:spPr bwMode="auto">
          <a:xfrm>
            <a:off x="3556289" y="6611938"/>
            <a:ext cx="2808288" cy="246062"/>
          </a:xfrm>
          <a:prstGeom prst="rect">
            <a:avLst/>
          </a:prstGeom>
          <a:noFill/>
          <a:ln>
            <a:noFill/>
          </a:ln>
          <a:effectLst/>
          <a:extLst/>
        </p:spPr>
        <p:txBody>
          <a:bodyPr>
            <a:spAutoFit/>
          </a:bodyPr>
          <a:lstStyle/>
          <a:p>
            <a:pPr>
              <a:spcBef>
                <a:spcPct val="50000"/>
              </a:spcBef>
              <a:defRPr/>
            </a:pPr>
            <a:r>
              <a:rPr lang="en-US" sz="1000" b="0" dirty="0">
                <a:solidFill>
                  <a:srgbClr val="000000"/>
                </a:solidFill>
                <a:effectLst>
                  <a:outerShdw blurRad="38100" dist="38100" dir="2700000" algn="tl">
                    <a:srgbClr val="C0C0C0"/>
                  </a:outerShdw>
                </a:effectLst>
              </a:rPr>
              <a:t>Source: Harvard Business Review</a:t>
            </a:r>
          </a:p>
        </p:txBody>
      </p:sp>
    </p:spTree>
    <p:extLst>
      <p:ext uri="{BB962C8B-B14F-4D97-AF65-F5344CB8AC3E}">
        <p14:creationId xmlns:p14="http://schemas.microsoft.com/office/powerpoint/2010/main" val="1847217051"/>
      </p:ext>
    </p:extLst>
  </p:cSld>
  <p:clrMapOvr>
    <a:masterClrMapping/>
  </p:clrMapOvr>
  <p:transition xmlns:p14="http://schemas.microsoft.com/office/powerpoint/2010/mai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Korea : </a:t>
            </a:r>
            <a:r>
              <a:rPr lang="en-US" altLang="ko-KR" dirty="0" smtClean="0"/>
              <a:t>Number 5 Patent </a:t>
            </a:r>
            <a:r>
              <a:rPr lang="en-US" altLang="ko-KR" dirty="0"/>
              <a:t>country</a:t>
            </a:r>
            <a:endParaRPr lang="en-US" dirty="0"/>
          </a:p>
        </p:txBody>
      </p:sp>
      <p:pic>
        <p:nvPicPr>
          <p:cNvPr id="5" name="Picture 4" descr="Screenshot 2014-03-24 16.29.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188" y="868947"/>
            <a:ext cx="8378240" cy="4312508"/>
          </a:xfrm>
          <a:prstGeom prst="rect">
            <a:avLst/>
          </a:prstGeom>
        </p:spPr>
      </p:pic>
      <p:sp>
        <p:nvSpPr>
          <p:cNvPr id="6" name="Donut 5"/>
          <p:cNvSpPr/>
          <p:nvPr/>
        </p:nvSpPr>
        <p:spPr bwMode="auto">
          <a:xfrm>
            <a:off x="5654842" y="3342106"/>
            <a:ext cx="1296738" cy="1296736"/>
          </a:xfrm>
          <a:prstGeom prst="donut">
            <a:avLst/>
          </a:prstGeom>
          <a:solidFill>
            <a:srgbClr val="FF0000"/>
          </a:solidFill>
          <a:ln>
            <a:headEnd/>
            <a:tailEnd/>
          </a:ln>
        </p:spPr>
        <p:style>
          <a:lnRef idx="2">
            <a:schemeClr val="accent5"/>
          </a:lnRef>
          <a:fillRef idx="1">
            <a:schemeClr val="lt1"/>
          </a:fillRef>
          <a:effectRef idx="0">
            <a:schemeClr val="accent5"/>
          </a:effectRef>
          <a:fontRef idx="minor">
            <a:schemeClr val="dk1"/>
          </a:fontRef>
        </p:style>
        <p:txBody>
          <a:bodyPr wrap="none" rtlCol="0" anchor="ctr"/>
          <a:lstStyle/>
          <a:p>
            <a:pPr algn="l">
              <a:spcBef>
                <a:spcPct val="0"/>
              </a:spcBef>
            </a:pPr>
            <a:endParaRPr lang="en-US" sz="1400" b="1" dirty="0">
              <a:solidFill>
                <a:schemeClr val="bg1"/>
              </a:solidFill>
            </a:endParaRPr>
          </a:p>
        </p:txBody>
      </p:sp>
      <p:sp>
        <p:nvSpPr>
          <p:cNvPr id="9" name="Frame 8"/>
          <p:cNvSpPr/>
          <p:nvPr/>
        </p:nvSpPr>
        <p:spPr bwMode="auto">
          <a:xfrm>
            <a:off x="6951580" y="4037263"/>
            <a:ext cx="1657683" cy="254000"/>
          </a:xfrm>
          <a:prstGeom prst="frame">
            <a:avLst/>
          </a:prstGeom>
          <a:solidFill>
            <a:srgbClr val="FF0000"/>
          </a:solidFill>
          <a:ln cap="rnd">
            <a:solidFill>
              <a:srgbClr val="FF0000"/>
            </a:solidFill>
            <a:headEnd/>
            <a:tailEnd/>
          </a:ln>
        </p:spPr>
        <p:style>
          <a:lnRef idx="0">
            <a:schemeClr val="accent2"/>
          </a:lnRef>
          <a:fillRef idx="3">
            <a:schemeClr val="accent2"/>
          </a:fillRef>
          <a:effectRef idx="3">
            <a:schemeClr val="accent2"/>
          </a:effectRef>
          <a:fontRef idx="minor">
            <a:schemeClr val="lt1"/>
          </a:fontRef>
        </p:style>
        <p:txBody>
          <a:bodyPr wrap="none" rtlCol="0" anchor="ctr"/>
          <a:lstStyle/>
          <a:p>
            <a:pPr algn="l">
              <a:spcBef>
                <a:spcPct val="0"/>
              </a:spcBef>
            </a:pPr>
            <a:endParaRPr lang="en-US" sz="1400" b="1" dirty="0">
              <a:solidFill>
                <a:schemeClr val="bg1"/>
              </a:solidFill>
            </a:endParaRPr>
          </a:p>
        </p:txBody>
      </p:sp>
      <p:sp>
        <p:nvSpPr>
          <p:cNvPr id="11" name="TextBox 10"/>
          <p:cNvSpPr txBox="1"/>
          <p:nvPr/>
        </p:nvSpPr>
        <p:spPr>
          <a:xfrm>
            <a:off x="357188" y="5547895"/>
            <a:ext cx="8252075" cy="923330"/>
          </a:xfrm>
          <a:prstGeom prst="rect">
            <a:avLst/>
          </a:prstGeom>
          <a:noFill/>
        </p:spPr>
        <p:txBody>
          <a:bodyPr wrap="square" rtlCol="0">
            <a:spAutoFit/>
          </a:bodyPr>
          <a:lstStyle/>
          <a:p>
            <a:r>
              <a:rPr lang="en-US" dirty="0" smtClean="0"/>
              <a:t>For universities, the KAIST (Korea Advanced Institute of Science and Technology) was ranked 7</a:t>
            </a:r>
            <a:r>
              <a:rPr lang="en-US" baseline="30000" dirty="0" smtClean="0"/>
              <a:t>th</a:t>
            </a:r>
            <a:r>
              <a:rPr lang="en-US" dirty="0" smtClean="0"/>
              <a:t> with 105 filings, as the only non-U.S. educational institution in the coveted top 10 rankings.</a:t>
            </a:r>
            <a:endParaRPr lang="en-US" dirty="0"/>
          </a:p>
        </p:txBody>
      </p:sp>
    </p:spTree>
    <p:extLst>
      <p:ext uri="{BB962C8B-B14F-4D97-AF65-F5344CB8AC3E}">
        <p14:creationId xmlns:p14="http://schemas.microsoft.com/office/powerpoint/2010/main" val="3929240858"/>
      </p:ext>
    </p:extLst>
  </p:cSld>
  <p:clrMapOvr>
    <a:masterClrMapping/>
  </p:clrMapOvr>
  <p:transition xmlns:p14="http://schemas.microsoft.com/office/powerpoint/2010/mai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8" name="Rectangle 75"/>
          <p:cNvSpPr>
            <a:spLocks noChangeArrowheads="1"/>
          </p:cNvSpPr>
          <p:nvPr/>
        </p:nvSpPr>
        <p:spPr bwMode="auto">
          <a:xfrm>
            <a:off x="6409459" y="1827088"/>
            <a:ext cx="695325" cy="3670300"/>
          </a:xfrm>
          <a:prstGeom prst="rect">
            <a:avLst/>
          </a:prstGeom>
          <a:noFill/>
          <a:ln w="25400" algn="ctr">
            <a:solidFill>
              <a:srgbClr val="7399C6"/>
            </a:solidFill>
            <a:prstDash val="dash"/>
            <a:round/>
            <a:headEnd/>
            <a:tailEnd/>
          </a:ln>
        </p:spPr>
        <p:txBody>
          <a:bodyPr lIns="0" tIns="0" rIns="0" bIns="0"/>
          <a:lstStyle/>
          <a:p>
            <a:pPr marL="206375" indent="-204788" algn="ctr" latinLnBrk="0">
              <a:spcBef>
                <a:spcPct val="50000"/>
              </a:spcBef>
              <a:buClr>
                <a:schemeClr val="tx1"/>
              </a:buClr>
              <a:buFont typeface="Symbol" pitchFamily="18" charset="2"/>
              <a:buChar char="¨"/>
            </a:pPr>
            <a:endParaRPr kumimoji="0" lang="en-US" altLang="ko-KR" b="1">
              <a:solidFill>
                <a:srgbClr val="003399"/>
              </a:solidFill>
              <a:cs typeface="Arial" pitchFamily="34" charset="0"/>
            </a:endParaRPr>
          </a:p>
        </p:txBody>
      </p:sp>
      <p:graphicFrame>
        <p:nvGraphicFramePr>
          <p:cNvPr id="9" name="Chart 22"/>
          <p:cNvGraphicFramePr/>
          <p:nvPr>
            <p:extLst>
              <p:ext uri="{D42A27DB-BD31-4B8C-83A1-F6EECF244321}">
                <p14:modId xmlns:p14="http://schemas.microsoft.com/office/powerpoint/2010/main" val="4161347115"/>
              </p:ext>
            </p:extLst>
          </p:nvPr>
        </p:nvGraphicFramePr>
        <p:xfrm>
          <a:off x="402359" y="3124200"/>
          <a:ext cx="8212931" cy="23731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oup 50"/>
          <p:cNvGraphicFramePr>
            <a:graphicFrameLocks noGrp="1"/>
          </p:cNvGraphicFramePr>
          <p:nvPr>
            <p:extLst>
              <p:ext uri="{D42A27DB-BD31-4B8C-83A1-F6EECF244321}">
                <p14:modId xmlns:p14="http://schemas.microsoft.com/office/powerpoint/2010/main" val="4076831107"/>
              </p:ext>
            </p:extLst>
          </p:nvPr>
        </p:nvGraphicFramePr>
        <p:xfrm>
          <a:off x="402359" y="2654175"/>
          <a:ext cx="8220076" cy="447675"/>
        </p:xfrm>
        <a:graphic>
          <a:graphicData uri="http://schemas.openxmlformats.org/drawingml/2006/table">
            <a:tbl>
              <a:tblPr/>
              <a:tblGrid>
                <a:gridCol w="930276"/>
                <a:gridCol w="728980"/>
                <a:gridCol w="728980"/>
                <a:gridCol w="728980"/>
                <a:gridCol w="728980"/>
                <a:gridCol w="728980"/>
                <a:gridCol w="728980"/>
                <a:gridCol w="728980"/>
                <a:gridCol w="728980"/>
                <a:gridCol w="728980"/>
                <a:gridCol w="728980"/>
              </a:tblGrid>
              <a:tr h="447675">
                <a:tc>
                  <a:txBody>
                    <a:bodyPr/>
                    <a:lstStyle/>
                    <a:p>
                      <a:pPr marL="0" marR="0" lvl="0" indent="0" algn="ctr" defTabSz="914400" rtl="0" eaLnBrk="0" fontAlgn="ctr" latinLnBrk="1" hangingPunct="0">
                        <a:lnSpc>
                          <a:spcPct val="100000"/>
                        </a:lnSpc>
                        <a:spcBef>
                          <a:spcPct val="0"/>
                        </a:spcBef>
                        <a:spcAft>
                          <a:spcPct val="0"/>
                        </a:spcAft>
                        <a:buClrTx/>
                        <a:buSzTx/>
                        <a:buFontTx/>
                        <a:buNone/>
                        <a:tabLst/>
                      </a:pPr>
                      <a:r>
                        <a:rPr kumimoji="0" lang="en-US" altLang="ko-KR" sz="1200" b="1" i="0" u="none" strike="noStrike" cap="none" normalizeH="0" baseline="0" dirty="0" smtClean="0">
                          <a:ln>
                            <a:noFill/>
                          </a:ln>
                          <a:solidFill>
                            <a:srgbClr val="003399"/>
                          </a:solidFill>
                          <a:effectLst/>
                          <a:latin typeface="+mn-lt"/>
                          <a:ea typeface="돋움" pitchFamily="50" charset="-127"/>
                          <a:cs typeface="Arial" pitchFamily="34" charset="0"/>
                        </a:rPr>
                        <a:t>Year of</a:t>
                      </a:r>
                    </a:p>
                    <a:p>
                      <a:pPr marL="0" marR="0" lvl="0" indent="0" algn="ctr" defTabSz="914400" rtl="0" eaLnBrk="0" fontAlgn="ctr" latinLnBrk="1" hangingPunct="0">
                        <a:lnSpc>
                          <a:spcPct val="100000"/>
                        </a:lnSpc>
                        <a:spcBef>
                          <a:spcPct val="0"/>
                        </a:spcBef>
                        <a:spcAft>
                          <a:spcPct val="0"/>
                        </a:spcAft>
                        <a:buClrTx/>
                        <a:buSzTx/>
                        <a:buFontTx/>
                        <a:buNone/>
                        <a:tabLst/>
                      </a:pPr>
                      <a:r>
                        <a:rPr kumimoji="0" lang="en-US" altLang="ko-KR" sz="1200" b="1" i="0" u="none" strike="noStrike" cap="none" normalizeH="0" baseline="0" dirty="0" smtClean="0">
                          <a:ln>
                            <a:noFill/>
                          </a:ln>
                          <a:solidFill>
                            <a:srgbClr val="003399"/>
                          </a:solidFill>
                          <a:effectLst/>
                          <a:latin typeface="+mn-lt"/>
                          <a:ea typeface="돋움" pitchFamily="50" charset="-127"/>
                          <a:cs typeface="Arial" pitchFamily="34" charset="0"/>
                        </a:rPr>
                        <a:t> </a:t>
                      </a:r>
                      <a:r>
                        <a:rPr kumimoji="0" lang="en-US" altLang="ko-KR" sz="1050" b="1" i="0" u="none" strike="noStrike" cap="none" normalizeH="0" baseline="0" dirty="0" smtClean="0">
                          <a:ln>
                            <a:noFill/>
                          </a:ln>
                          <a:solidFill>
                            <a:srgbClr val="003399"/>
                          </a:solidFill>
                          <a:effectLst/>
                          <a:latin typeface="+mn-lt"/>
                          <a:ea typeface="돋움" pitchFamily="50" charset="-127"/>
                          <a:cs typeface="Arial" pitchFamily="34" charset="0"/>
                        </a:rPr>
                        <a:t>Membership</a:t>
                      </a:r>
                      <a:endParaRPr kumimoji="0" lang="en-US" altLang="ko-KR" sz="1200" b="1" i="0" u="none" strike="noStrike" cap="none" normalizeH="0" baseline="0" dirty="0" smtClean="0">
                        <a:ln>
                          <a:noFill/>
                        </a:ln>
                        <a:solidFill>
                          <a:srgbClr val="003399"/>
                        </a:solidFill>
                        <a:effectLst/>
                        <a:latin typeface="+mn-lt"/>
                        <a:ea typeface="돋움" pitchFamily="50" charset="-127"/>
                        <a:cs typeface="Arial" pitchFamily="34" charset="0"/>
                      </a:endParaRPr>
                    </a:p>
                  </a:txBody>
                  <a:tcPr marL="0" marR="0" marT="0" marB="0" anchor="ctr" horzOverflow="overflow">
                    <a:lnL>
                      <a:noFill/>
                    </a:lnL>
                    <a:lnR>
                      <a:noFill/>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ko-KR" sz="1600" b="1" i="0" u="none" strike="noStrike" cap="none" normalizeH="0" baseline="0" dirty="0" smtClean="0">
                          <a:ln>
                            <a:noFill/>
                          </a:ln>
                          <a:solidFill>
                            <a:srgbClr val="003399"/>
                          </a:solidFill>
                          <a:effectLst/>
                          <a:latin typeface="+mn-lt"/>
                          <a:ea typeface="Arial Unicode MS" pitchFamily="50" charset="-127"/>
                          <a:cs typeface="Arial" pitchFamily="34" charset="0"/>
                        </a:rPr>
                        <a:t>1992</a:t>
                      </a:r>
                    </a:p>
                  </a:txBody>
                  <a:tcPr marL="8658" marR="8658" marT="8658" marB="0" anchor="ctr" horzOverflow="overflow">
                    <a:lnL>
                      <a:noFill/>
                    </a:lnL>
                    <a:lnR>
                      <a:noFill/>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ko-KR" sz="1600" b="1" i="0" u="none" strike="noStrike" cap="none" normalizeH="0" baseline="0" dirty="0" smtClean="0">
                          <a:ln>
                            <a:noFill/>
                          </a:ln>
                          <a:solidFill>
                            <a:srgbClr val="003399"/>
                          </a:solidFill>
                          <a:effectLst/>
                          <a:latin typeface="+mn-lt"/>
                          <a:ea typeface="Arial Unicode MS" pitchFamily="50" charset="-127"/>
                          <a:cs typeface="Arial" pitchFamily="34" charset="0"/>
                        </a:rPr>
                        <a:t>2004</a:t>
                      </a:r>
                    </a:p>
                  </a:txBody>
                  <a:tcPr marL="8658" marR="8658" marT="8658" marB="0" anchor="ctr" horzOverflow="overflow">
                    <a:lnL>
                      <a:noFill/>
                    </a:lnL>
                    <a:lnR>
                      <a:noFill/>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ko-KR" sz="1600" b="1" i="0" u="none" strike="noStrike" cap="none" normalizeH="0" baseline="0" dirty="0" smtClean="0">
                          <a:ln>
                            <a:noFill/>
                          </a:ln>
                          <a:solidFill>
                            <a:srgbClr val="003399"/>
                          </a:solidFill>
                          <a:effectLst/>
                          <a:latin typeface="+mn-lt"/>
                          <a:ea typeface="Arial Unicode MS" pitchFamily="50" charset="-127"/>
                          <a:cs typeface="Arial" pitchFamily="34" charset="0"/>
                        </a:rPr>
                        <a:t>1998</a:t>
                      </a:r>
                    </a:p>
                  </a:txBody>
                  <a:tcPr marL="8658" marR="8658" marT="8658" marB="0" anchor="ctr" horzOverflow="overflow">
                    <a:lnL>
                      <a:noFill/>
                    </a:lnL>
                    <a:lnR>
                      <a:noFill/>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ko-KR" sz="1600" b="1" i="0" u="none" strike="noStrike" cap="none" normalizeH="0" baseline="0" dirty="0" smtClean="0">
                          <a:ln>
                            <a:noFill/>
                          </a:ln>
                          <a:solidFill>
                            <a:srgbClr val="003399"/>
                          </a:solidFill>
                          <a:effectLst/>
                          <a:latin typeface="+mn-lt"/>
                          <a:ea typeface="Arial Unicode MS" pitchFamily="50" charset="-127"/>
                          <a:cs typeface="Arial" pitchFamily="34" charset="0"/>
                        </a:rPr>
                        <a:t>2004</a:t>
                      </a:r>
                    </a:p>
                  </a:txBody>
                  <a:tcPr marL="8658" marR="8658" marT="8658" marB="0" anchor="ctr" horzOverflow="overflow">
                    <a:lnL>
                      <a:noFill/>
                    </a:lnL>
                    <a:lnR>
                      <a:noFill/>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ko-KR" sz="1600" b="1" i="0" u="none" strike="noStrike" cap="none" normalizeH="0" baseline="0" dirty="0" smtClean="0">
                          <a:ln>
                            <a:noFill/>
                          </a:ln>
                          <a:solidFill>
                            <a:srgbClr val="003399"/>
                          </a:solidFill>
                          <a:effectLst/>
                          <a:latin typeface="+mn-lt"/>
                          <a:ea typeface="Arial Unicode MS" pitchFamily="50" charset="-127"/>
                          <a:cs typeface="Arial" pitchFamily="34" charset="0"/>
                        </a:rPr>
                        <a:t>2007</a:t>
                      </a:r>
                    </a:p>
                  </a:txBody>
                  <a:tcPr marL="8658" marR="8658" marT="8658" marB="0" anchor="ctr" horzOverflow="overflow">
                    <a:lnL>
                      <a:noFill/>
                    </a:lnL>
                    <a:lnR>
                      <a:noFill/>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ko-KR" sz="1600" b="1" i="0" u="none" strike="noStrike" cap="none" normalizeH="0" baseline="0" dirty="0" smtClean="0">
                          <a:ln>
                            <a:noFill/>
                          </a:ln>
                          <a:solidFill>
                            <a:srgbClr val="003399"/>
                          </a:solidFill>
                          <a:effectLst/>
                          <a:latin typeface="+mn-lt"/>
                          <a:ea typeface="Arial Unicode MS" pitchFamily="50" charset="-127"/>
                          <a:cs typeface="Arial" pitchFamily="34" charset="0"/>
                        </a:rPr>
                        <a:t>2006</a:t>
                      </a:r>
                    </a:p>
                  </a:txBody>
                  <a:tcPr marL="8658" marR="8658" marT="8658" marB="0" anchor="ctr" horzOverflow="overflow">
                    <a:lnL>
                      <a:noFill/>
                    </a:lnL>
                    <a:lnR>
                      <a:noFill/>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ko-KR" sz="1600" b="1" i="0" u="none" strike="noStrike" cap="none" normalizeH="0" baseline="0" dirty="0" smtClean="0">
                          <a:ln>
                            <a:noFill/>
                          </a:ln>
                          <a:solidFill>
                            <a:srgbClr val="003399"/>
                          </a:solidFill>
                          <a:effectLst/>
                          <a:latin typeface="+mn-lt"/>
                          <a:ea typeface="Arial Unicode MS" pitchFamily="50" charset="-127"/>
                          <a:cs typeface="Arial" pitchFamily="34" charset="0"/>
                        </a:rPr>
                        <a:t>2006</a:t>
                      </a:r>
                    </a:p>
                  </a:txBody>
                  <a:tcPr marL="8658" marR="8658" marT="8658" marB="0" anchor="ctr" horzOverflow="overflow">
                    <a:lnL>
                      <a:noFill/>
                    </a:lnL>
                    <a:lnR>
                      <a:noFill/>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ko-KR" sz="1600" b="1" i="0" u="none" strike="noStrike" cap="none" normalizeH="0" baseline="0" dirty="0" smtClean="0">
                          <a:ln>
                            <a:noFill/>
                          </a:ln>
                          <a:solidFill>
                            <a:srgbClr val="003399"/>
                          </a:solidFill>
                          <a:effectLst/>
                          <a:latin typeface="+mn-lt"/>
                          <a:ea typeface="Arial Unicode MS" pitchFamily="50" charset="-127"/>
                          <a:cs typeface="Arial" pitchFamily="34" charset="0"/>
                        </a:rPr>
                        <a:t>2011</a:t>
                      </a:r>
                    </a:p>
                  </a:txBody>
                  <a:tcPr marL="8658" marR="8658" marT="8658" marB="0" anchor="ctr" horzOverflow="overflow">
                    <a:lnL>
                      <a:noFill/>
                    </a:lnL>
                    <a:lnR>
                      <a:noFill/>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ko-KR" sz="1600" b="1" i="0" u="none" strike="noStrike" cap="none" normalizeH="0" baseline="0" dirty="0" smtClean="0">
                          <a:ln>
                            <a:noFill/>
                          </a:ln>
                          <a:solidFill>
                            <a:srgbClr val="003399"/>
                          </a:solidFill>
                          <a:effectLst/>
                          <a:latin typeface="+mn-lt"/>
                          <a:ea typeface="Arial Unicode MS" pitchFamily="50" charset="-127"/>
                          <a:cs typeface="Arial" pitchFamily="34" charset="0"/>
                        </a:rPr>
                        <a:t>2012</a:t>
                      </a:r>
                    </a:p>
                  </a:txBody>
                  <a:tcPr marL="8658" marR="8658" marT="8658" marB="0" anchor="ctr" horzOverflow="overflow">
                    <a:lnL>
                      <a:noFill/>
                    </a:lnL>
                    <a:lnR>
                      <a:noFill/>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ko-KR" sz="1600" b="1" i="0" u="none" strike="noStrike" cap="none" normalizeH="0" baseline="0" dirty="0" smtClean="0">
                          <a:ln>
                            <a:noFill/>
                          </a:ln>
                          <a:solidFill>
                            <a:srgbClr val="003399"/>
                          </a:solidFill>
                          <a:effectLst/>
                          <a:latin typeface="+mn-lt"/>
                          <a:ea typeface="Arial Unicode MS" pitchFamily="50" charset="-127"/>
                          <a:cs typeface="Arial" pitchFamily="34" charset="0"/>
                        </a:rPr>
                        <a:t>2007</a:t>
                      </a:r>
                    </a:p>
                  </a:txBody>
                  <a:tcPr marL="8658" marR="8658" marT="8658" marB="0" anchor="ctr" horzOverflow="overflow">
                    <a:lnL>
                      <a:noFill/>
                    </a:lnL>
                    <a:lnR>
                      <a:noFill/>
                    </a:lnR>
                    <a:lnT w="12700" cap="flat" cmpd="sng" algn="ctr">
                      <a:solidFill>
                        <a:srgbClr val="B1B1B1"/>
                      </a:solidFill>
                      <a:prstDash val="solid"/>
                      <a:round/>
                      <a:headEnd type="none" w="med" len="med"/>
                      <a:tailEnd type="none" w="med" len="med"/>
                    </a:lnT>
                    <a:lnB w="12700" cap="flat" cmpd="sng" algn="ctr">
                      <a:solidFill>
                        <a:srgbClr val="B1B1B1"/>
                      </a:solidFill>
                      <a:prstDash val="solid"/>
                      <a:round/>
                      <a:headEnd type="none" w="med" len="med"/>
                      <a:tailEnd type="none" w="med" len="med"/>
                    </a:lnB>
                    <a:lnTlToBr>
                      <a:noFill/>
                    </a:lnTlToBr>
                    <a:lnBlToTr>
                      <a:noFill/>
                    </a:lnBlToTr>
                    <a:noFill/>
                  </a:tcPr>
                </a:tc>
              </a:tr>
            </a:tbl>
          </a:graphicData>
        </a:graphic>
      </p:graphicFrame>
      <p:sp>
        <p:nvSpPr>
          <p:cNvPr id="11" name="Text Box 7"/>
          <p:cNvSpPr txBox="1">
            <a:spLocks noChangeArrowheads="1"/>
          </p:cNvSpPr>
          <p:nvPr/>
        </p:nvSpPr>
        <p:spPr bwMode="gray">
          <a:xfrm>
            <a:off x="3677372" y="1930275"/>
            <a:ext cx="388937" cy="185738"/>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0" tIns="0" rIns="0" bIns="0">
            <a:spAutoFit/>
          </a:bodyPr>
          <a:lstStyle/>
          <a:p>
            <a:pPr marL="274177" indent="-274177" defTabSz="873038">
              <a:spcBef>
                <a:spcPct val="50000"/>
              </a:spcBef>
              <a:defRPr/>
            </a:pPr>
            <a:r>
              <a:rPr lang="en-GB" altLang="ko-KR" sz="1200" b="1" dirty="0">
                <a:solidFill>
                  <a:srgbClr val="003399"/>
                </a:solidFill>
                <a:latin typeface="+mn-lt"/>
                <a:ea typeface="가는각진제목체"/>
                <a:cs typeface="Arial" charset="0"/>
              </a:rPr>
              <a:t>Japan</a:t>
            </a:r>
          </a:p>
        </p:txBody>
      </p:sp>
      <p:pic>
        <p:nvPicPr>
          <p:cNvPr id="12" name="Picture 2" descr="http://upload.wikimedia.org/wikipedia/commons/6/6d/Japan_flag_-_variant.png"/>
          <p:cNvPicPr preferRelativeResize="0">
            <a:picLocks noChangeArrowheads="1"/>
          </p:cNvPicPr>
          <p:nvPr/>
        </p:nvPicPr>
        <p:blipFill>
          <a:blip r:embed="rId4" cstate="print"/>
          <a:srcRect/>
          <a:stretch>
            <a:fillRect/>
          </a:stretch>
        </p:blipFill>
        <p:spPr bwMode="auto">
          <a:xfrm>
            <a:off x="3627437" y="2225694"/>
            <a:ext cx="457200" cy="274320"/>
          </a:xfrm>
          <a:prstGeom prst="roundRect">
            <a:avLst>
              <a:gd name="adj" fmla="val 8594"/>
            </a:avLst>
          </a:prstGeom>
          <a:solidFill>
            <a:srgbClr val="FFFFFF">
              <a:shade val="85000"/>
            </a:srgbClr>
          </a:solidFill>
          <a:ln>
            <a:solidFill>
              <a:schemeClr val="accent1"/>
            </a:solidFill>
          </a:ln>
          <a:effectLst>
            <a:reflection blurRad="12700" stA="38000" endPos="28000" dist="5000" dir="5400000" sy="-100000" algn="bl" rotWithShape="0"/>
          </a:effectLst>
        </p:spPr>
      </p:pic>
      <p:sp>
        <p:nvSpPr>
          <p:cNvPr id="13" name="Text Box 7"/>
          <p:cNvSpPr txBox="1">
            <a:spLocks noChangeArrowheads="1"/>
          </p:cNvSpPr>
          <p:nvPr/>
        </p:nvSpPr>
        <p:spPr bwMode="gray">
          <a:xfrm>
            <a:off x="1459634" y="1825500"/>
            <a:ext cx="454025" cy="3683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0" tIns="0" rIns="0" bIns="0">
            <a:spAutoFit/>
          </a:bodyPr>
          <a:lstStyle/>
          <a:p>
            <a:pPr marL="274177" indent="-274177" defTabSz="873038">
              <a:defRPr/>
            </a:pPr>
            <a:r>
              <a:rPr lang="en-GB" altLang="ko-KR" sz="1200" b="1" dirty="0">
                <a:solidFill>
                  <a:srgbClr val="003399"/>
                </a:solidFill>
                <a:latin typeface="+mn-lt"/>
                <a:ea typeface="가는각진제목체"/>
                <a:cs typeface="Arial" charset="0"/>
              </a:rPr>
              <a:t>United</a:t>
            </a:r>
          </a:p>
          <a:p>
            <a:pPr marL="274177" indent="-274177" defTabSz="873038">
              <a:defRPr/>
            </a:pPr>
            <a:r>
              <a:rPr lang="en-GB" altLang="ko-KR" sz="1200" b="1" dirty="0">
                <a:solidFill>
                  <a:srgbClr val="003399"/>
                </a:solidFill>
                <a:latin typeface="+mn-lt"/>
                <a:ea typeface="가는각진제목체"/>
                <a:cs typeface="Arial" charset="0"/>
              </a:rPr>
              <a:t>States</a:t>
            </a:r>
          </a:p>
        </p:txBody>
      </p:sp>
      <p:pic>
        <p:nvPicPr>
          <p:cNvPr id="14" name="Picture 4" descr="http://t2.gstatic.com/images?q=tbn:ANd9GcQSTo8LTxjMS4SvY6oh8Ts_5B-PXPDINFu8wmrs0S0aXI650vr7EoE-Dc5Kmg"/>
          <p:cNvPicPr preferRelativeResize="0">
            <a:picLocks noChangeArrowheads="1"/>
          </p:cNvPicPr>
          <p:nvPr/>
        </p:nvPicPr>
        <p:blipFill>
          <a:blip r:embed="rId5" cstate="print"/>
          <a:srcRect/>
          <a:stretch>
            <a:fillRect/>
          </a:stretch>
        </p:blipFill>
        <p:spPr bwMode="auto">
          <a:xfrm>
            <a:off x="1448720" y="2225694"/>
            <a:ext cx="457200" cy="274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 Box 7"/>
          <p:cNvSpPr txBox="1">
            <a:spLocks noChangeArrowheads="1"/>
          </p:cNvSpPr>
          <p:nvPr/>
        </p:nvSpPr>
        <p:spPr bwMode="gray">
          <a:xfrm>
            <a:off x="5090247" y="1930275"/>
            <a:ext cx="444500" cy="185738"/>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0" tIns="0" rIns="0" bIns="0">
            <a:spAutoFit/>
          </a:bodyPr>
          <a:lstStyle/>
          <a:p>
            <a:pPr marL="274177" indent="-274177" defTabSz="873038">
              <a:spcBef>
                <a:spcPct val="50000"/>
              </a:spcBef>
              <a:defRPr/>
            </a:pPr>
            <a:r>
              <a:rPr lang="en-GB" altLang="ko-KR" sz="1200" b="1" dirty="0">
                <a:solidFill>
                  <a:srgbClr val="003399"/>
                </a:solidFill>
                <a:latin typeface="+mn-lt"/>
                <a:ea typeface="가는각진제목체"/>
                <a:cs typeface="Arial" charset="0"/>
              </a:rPr>
              <a:t>France</a:t>
            </a:r>
          </a:p>
        </p:txBody>
      </p:sp>
      <p:pic>
        <p:nvPicPr>
          <p:cNvPr id="16" name="Picture 6" descr="http://www.worldatlas.com/webimage/flags/countrys/zzzflags/frlarge.gif"/>
          <p:cNvPicPr preferRelativeResize="0">
            <a:picLocks noChangeArrowheads="1"/>
          </p:cNvPicPr>
          <p:nvPr/>
        </p:nvPicPr>
        <p:blipFill>
          <a:blip r:embed="rId6" cstate="print"/>
          <a:srcRect/>
          <a:stretch>
            <a:fillRect/>
          </a:stretch>
        </p:blipFill>
        <p:spPr bwMode="auto">
          <a:xfrm>
            <a:off x="5079915" y="2225694"/>
            <a:ext cx="457200" cy="274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 Box 7"/>
          <p:cNvSpPr txBox="1">
            <a:spLocks noChangeArrowheads="1"/>
          </p:cNvSpPr>
          <p:nvPr/>
        </p:nvSpPr>
        <p:spPr bwMode="gray">
          <a:xfrm>
            <a:off x="8062047" y="1930275"/>
            <a:ext cx="293687" cy="185738"/>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0" tIns="0" rIns="0" bIns="0">
            <a:spAutoFit/>
          </a:bodyPr>
          <a:lstStyle/>
          <a:p>
            <a:pPr marL="274177" indent="-274177" defTabSz="873038">
              <a:spcBef>
                <a:spcPct val="50000"/>
              </a:spcBef>
              <a:defRPr/>
            </a:pPr>
            <a:r>
              <a:rPr lang="en-GB" altLang="ko-KR" sz="1200" b="1" dirty="0">
                <a:solidFill>
                  <a:srgbClr val="003399"/>
                </a:solidFill>
                <a:latin typeface="+mn-lt"/>
                <a:ea typeface="가는각진제목체"/>
                <a:cs typeface="Arial" charset="0"/>
              </a:rPr>
              <a:t>Italy</a:t>
            </a:r>
          </a:p>
        </p:txBody>
      </p:sp>
      <p:pic>
        <p:nvPicPr>
          <p:cNvPr id="18" name="Picture 8" descr="http://t0.gstatic.com/images?q=tbn:ANd9GcSXYmompy0XniEp8e1Rmou1Cpv89VCd-Mv6bqHQP4PgNmn4dg0AX246o0cu"/>
          <p:cNvPicPr preferRelativeResize="0">
            <a:picLocks noChangeArrowheads="1"/>
          </p:cNvPicPr>
          <p:nvPr/>
        </p:nvPicPr>
        <p:blipFill>
          <a:blip r:embed="rId7" cstate="print"/>
          <a:srcRect/>
          <a:stretch>
            <a:fillRect/>
          </a:stretch>
        </p:blipFill>
        <p:spPr bwMode="auto">
          <a:xfrm>
            <a:off x="7984870" y="2225694"/>
            <a:ext cx="457200" cy="274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Text Box 7"/>
          <p:cNvSpPr txBox="1">
            <a:spLocks noChangeArrowheads="1"/>
          </p:cNvSpPr>
          <p:nvPr/>
        </p:nvSpPr>
        <p:spPr bwMode="gray">
          <a:xfrm>
            <a:off x="2848697" y="1930275"/>
            <a:ext cx="611187" cy="185738"/>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0" tIns="0" rIns="0" bIns="0">
            <a:spAutoFit/>
          </a:bodyPr>
          <a:lstStyle/>
          <a:p>
            <a:pPr marL="274177" indent="-274177" defTabSz="873038">
              <a:spcBef>
                <a:spcPct val="50000"/>
              </a:spcBef>
              <a:defRPr/>
            </a:pPr>
            <a:r>
              <a:rPr lang="en-GB" altLang="ko-KR" sz="1200" b="1" dirty="0">
                <a:solidFill>
                  <a:srgbClr val="003399"/>
                </a:solidFill>
                <a:latin typeface="+mn-lt"/>
                <a:ea typeface="가는각진제목체"/>
                <a:cs typeface="Arial" charset="0"/>
              </a:rPr>
              <a:t>Germany</a:t>
            </a:r>
          </a:p>
        </p:txBody>
      </p:sp>
      <p:pic>
        <p:nvPicPr>
          <p:cNvPr id="20" name="Picture 10" descr="http://t2.gstatic.com/images?q=tbn:ANd9GcSwyYfGi0jGeQUaX-LQXZNi6dqm0yw7kYvluniEvd-oBtQkP4FQ3jZJtaTU2g"/>
          <p:cNvPicPr preferRelativeResize="0">
            <a:picLocks noChangeArrowheads="1"/>
          </p:cNvPicPr>
          <p:nvPr/>
        </p:nvPicPr>
        <p:blipFill>
          <a:blip r:embed="rId8" cstate="print"/>
          <a:srcRect/>
          <a:stretch>
            <a:fillRect/>
          </a:stretch>
        </p:blipFill>
        <p:spPr bwMode="auto">
          <a:xfrm>
            <a:off x="2901198" y="2225694"/>
            <a:ext cx="457200" cy="274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Text Box 7"/>
          <p:cNvSpPr txBox="1">
            <a:spLocks noChangeArrowheads="1"/>
          </p:cNvSpPr>
          <p:nvPr/>
        </p:nvSpPr>
        <p:spPr bwMode="gray">
          <a:xfrm>
            <a:off x="5747472" y="1825500"/>
            <a:ext cx="609600" cy="3683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0" tIns="0" rIns="0" bIns="0">
            <a:spAutoFit/>
          </a:bodyPr>
          <a:lstStyle/>
          <a:p>
            <a:pPr marL="274177" indent="-274177" algn="ctr" defTabSz="873038">
              <a:defRPr/>
            </a:pPr>
            <a:r>
              <a:rPr lang="en-GB" altLang="ko-KR" sz="1200" b="1" dirty="0">
                <a:solidFill>
                  <a:srgbClr val="003399"/>
                </a:solidFill>
                <a:latin typeface="+mn-lt"/>
                <a:ea typeface="가는각진제목체"/>
                <a:cs typeface="Arial" charset="0"/>
              </a:rPr>
              <a:t>United</a:t>
            </a:r>
          </a:p>
          <a:p>
            <a:pPr marL="274177" indent="-274177" algn="ctr" defTabSz="873038">
              <a:defRPr/>
            </a:pPr>
            <a:r>
              <a:rPr lang="en-GB" altLang="ko-KR" sz="1200" b="1" dirty="0">
                <a:solidFill>
                  <a:srgbClr val="003399"/>
                </a:solidFill>
                <a:latin typeface="+mn-lt"/>
                <a:ea typeface="가는각진제목체"/>
                <a:cs typeface="Arial" charset="0"/>
              </a:rPr>
              <a:t>Kingdom</a:t>
            </a:r>
          </a:p>
        </p:txBody>
      </p:sp>
      <p:pic>
        <p:nvPicPr>
          <p:cNvPr id="22" name="Picture 12" descr="http://www.crwflags.com/fotw/images/g/gb-1606.gif"/>
          <p:cNvPicPr preferRelativeResize="0">
            <a:picLocks noChangeArrowheads="1"/>
          </p:cNvPicPr>
          <p:nvPr/>
        </p:nvPicPr>
        <p:blipFill>
          <a:blip r:embed="rId9" cstate="print"/>
          <a:srcRect/>
          <a:stretch>
            <a:fillRect/>
          </a:stretch>
        </p:blipFill>
        <p:spPr bwMode="auto">
          <a:xfrm>
            <a:off x="5806154" y="2225694"/>
            <a:ext cx="457200" cy="274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Text Box 7"/>
          <p:cNvSpPr txBox="1">
            <a:spLocks noChangeArrowheads="1"/>
          </p:cNvSpPr>
          <p:nvPr/>
        </p:nvSpPr>
        <p:spPr bwMode="gray">
          <a:xfrm>
            <a:off x="6568209" y="1930275"/>
            <a:ext cx="390525" cy="185738"/>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0" tIns="0" rIns="0" bIns="0">
            <a:spAutoFit/>
          </a:bodyPr>
          <a:lstStyle/>
          <a:p>
            <a:pPr marL="274177" indent="-274177" defTabSz="873038">
              <a:defRPr/>
            </a:pPr>
            <a:r>
              <a:rPr lang="en-GB" altLang="ko-KR" sz="1200" b="1" dirty="0">
                <a:solidFill>
                  <a:srgbClr val="003399"/>
                </a:solidFill>
                <a:latin typeface="+mn-lt"/>
                <a:ea typeface="가는각진제목체"/>
                <a:cs typeface="Arial" charset="0"/>
              </a:rPr>
              <a:t>Korea</a:t>
            </a:r>
          </a:p>
        </p:txBody>
      </p:sp>
      <p:pic>
        <p:nvPicPr>
          <p:cNvPr id="24" name="Picture 14" descr="http://flagpedia.net/data/flags/ultra/kr.png"/>
          <p:cNvPicPr preferRelativeResize="0">
            <a:picLocks noChangeArrowheads="1"/>
          </p:cNvPicPr>
          <p:nvPr/>
        </p:nvPicPr>
        <p:blipFill>
          <a:blip r:embed="rId10" cstate="print"/>
          <a:srcRect/>
          <a:stretch>
            <a:fillRect/>
          </a:stretch>
        </p:blipFill>
        <p:spPr bwMode="auto">
          <a:xfrm>
            <a:off x="6532393" y="2225694"/>
            <a:ext cx="457200" cy="274320"/>
          </a:xfrm>
          <a:prstGeom prst="roundRect">
            <a:avLst>
              <a:gd name="adj" fmla="val 8594"/>
            </a:avLst>
          </a:prstGeom>
          <a:solidFill>
            <a:srgbClr val="FFFFFF">
              <a:shade val="85000"/>
            </a:srgbClr>
          </a:solidFill>
          <a:ln>
            <a:solidFill>
              <a:schemeClr val="accent1"/>
            </a:solidFill>
          </a:ln>
          <a:effectLst>
            <a:reflection blurRad="12700" stA="38000" endPos="28000" dist="5000" dir="5400000" sy="-100000" algn="bl" rotWithShape="0"/>
          </a:effectLst>
        </p:spPr>
      </p:pic>
      <p:pic>
        <p:nvPicPr>
          <p:cNvPr id="25" name="Picture 2" descr="http://www.enchantedlearning.com/asia/china/flag.GIF"/>
          <p:cNvPicPr preferRelativeResize="0">
            <a:picLocks noChangeArrowheads="1"/>
          </p:cNvPicPr>
          <p:nvPr/>
        </p:nvPicPr>
        <p:blipFill>
          <a:blip r:embed="rId11" cstate="print"/>
          <a:srcRect/>
          <a:stretch>
            <a:fillRect/>
          </a:stretch>
        </p:blipFill>
        <p:spPr bwMode="auto">
          <a:xfrm>
            <a:off x="2174959" y="2225694"/>
            <a:ext cx="457200" cy="274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Text Box 7"/>
          <p:cNvSpPr txBox="1">
            <a:spLocks noChangeArrowheads="1"/>
          </p:cNvSpPr>
          <p:nvPr/>
        </p:nvSpPr>
        <p:spPr bwMode="gray">
          <a:xfrm>
            <a:off x="2210522" y="1930275"/>
            <a:ext cx="377825" cy="185738"/>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0" tIns="0" rIns="0" bIns="0">
            <a:spAutoFit/>
          </a:bodyPr>
          <a:lstStyle/>
          <a:p>
            <a:pPr marL="274177" indent="-274177" defTabSz="873038">
              <a:spcBef>
                <a:spcPct val="50000"/>
              </a:spcBef>
              <a:defRPr/>
            </a:pPr>
            <a:r>
              <a:rPr lang="en-GB" altLang="ko-KR" sz="1200" b="1" dirty="0">
                <a:solidFill>
                  <a:srgbClr val="003399"/>
                </a:solidFill>
                <a:latin typeface="+mn-lt"/>
                <a:ea typeface="가는각진제목체"/>
                <a:cs typeface="Arial" charset="0"/>
              </a:rPr>
              <a:t>China</a:t>
            </a:r>
          </a:p>
        </p:txBody>
      </p:sp>
      <p:pic>
        <p:nvPicPr>
          <p:cNvPr id="27" name="Picture 4" descr="http://t2.gstatic.com/images?q=tbn:ANd9GcRvEF9wk1vQ8sWcoafS4qLPEnG4oNYbZZIUZfs91pm6NmHBOQQ9f6vpG3Nbpg"/>
          <p:cNvPicPr preferRelativeResize="0">
            <a:picLocks noChangeArrowheads="1"/>
          </p:cNvPicPr>
          <p:nvPr/>
        </p:nvPicPr>
        <p:blipFill>
          <a:blip r:embed="rId12" cstate="print"/>
          <a:srcRect/>
          <a:stretch>
            <a:fillRect/>
          </a:stretch>
        </p:blipFill>
        <p:spPr bwMode="auto">
          <a:xfrm>
            <a:off x="4353676" y="2225694"/>
            <a:ext cx="457200" cy="274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Text Box 7"/>
          <p:cNvSpPr txBox="1">
            <a:spLocks noChangeArrowheads="1"/>
          </p:cNvSpPr>
          <p:nvPr/>
        </p:nvSpPr>
        <p:spPr bwMode="gray">
          <a:xfrm>
            <a:off x="4215534" y="1930275"/>
            <a:ext cx="842234" cy="161583"/>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0" tIns="0" rIns="0" bIns="0">
            <a:spAutoFit/>
          </a:bodyPr>
          <a:lstStyle/>
          <a:p>
            <a:pPr marL="274177" indent="-274177" defTabSz="873038">
              <a:spcBef>
                <a:spcPct val="50000"/>
              </a:spcBef>
              <a:defRPr/>
            </a:pPr>
            <a:r>
              <a:rPr lang="en-GB" altLang="ko-KR" sz="1050" b="1" dirty="0">
                <a:solidFill>
                  <a:srgbClr val="003399"/>
                </a:solidFill>
                <a:latin typeface="+mn-lt"/>
                <a:ea typeface="가는각진제목체"/>
                <a:cs typeface="Arial" charset="0"/>
              </a:rPr>
              <a:t>Netherlands</a:t>
            </a:r>
            <a:endParaRPr lang="en-GB" altLang="ko-KR" sz="1200" b="1" dirty="0">
              <a:solidFill>
                <a:srgbClr val="003399"/>
              </a:solidFill>
              <a:latin typeface="+mn-lt"/>
              <a:ea typeface="가는각진제목체"/>
              <a:cs typeface="Arial" charset="0"/>
            </a:endParaRPr>
          </a:p>
        </p:txBody>
      </p:sp>
      <p:pic>
        <p:nvPicPr>
          <p:cNvPr id="29" name="Picture 6" descr="http://www.modelling.christiantraders.com.au/contents/media/hk01%20-%20hong%20kong%20modern%20flag.gif"/>
          <p:cNvPicPr>
            <a:picLocks noChangeAspect="1" noChangeArrowheads="1"/>
          </p:cNvPicPr>
          <p:nvPr/>
        </p:nvPicPr>
        <p:blipFill>
          <a:blip r:embed="rId13" cstate="print"/>
          <a:srcRect/>
          <a:stretch>
            <a:fillRect/>
          </a:stretch>
        </p:blipFill>
        <p:spPr bwMode="auto">
          <a:xfrm>
            <a:off x="7269673" y="2210454"/>
            <a:ext cx="457200" cy="304800"/>
          </a:xfrm>
          <a:prstGeom prst="roundRect">
            <a:avLst>
              <a:gd name="adj" fmla="val 16667"/>
            </a:avLst>
          </a:prstGeom>
          <a:ln>
            <a:noFill/>
          </a:ln>
          <a:effectLst>
            <a:outerShdw blurRad="76200" dist="38100" dir="7800000" algn="tl" rotWithShape="0">
              <a:srgbClr val="000000">
                <a:alpha val="40000"/>
              </a:srgbClr>
            </a:outerShdw>
            <a:reflection blurRad="6350" stA="50000" endA="300" endPos="40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
        <p:nvSpPr>
          <p:cNvPr id="30" name="Text Box 7"/>
          <p:cNvSpPr txBox="1">
            <a:spLocks noChangeArrowheads="1"/>
          </p:cNvSpPr>
          <p:nvPr/>
        </p:nvSpPr>
        <p:spPr bwMode="gray">
          <a:xfrm>
            <a:off x="7158759" y="1930275"/>
            <a:ext cx="744538" cy="185738"/>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0" tIns="0" rIns="0" bIns="0">
            <a:spAutoFit/>
          </a:bodyPr>
          <a:lstStyle/>
          <a:p>
            <a:pPr marL="274177" indent="-274177" defTabSz="873038">
              <a:spcBef>
                <a:spcPct val="50000"/>
              </a:spcBef>
              <a:defRPr/>
            </a:pPr>
            <a:r>
              <a:rPr lang="en-GB" altLang="ko-KR" sz="1200" b="1" dirty="0">
                <a:solidFill>
                  <a:srgbClr val="003399"/>
                </a:solidFill>
                <a:latin typeface="+mn-lt"/>
                <a:ea typeface="가는각진제목체"/>
                <a:cs typeface="Arial" charset="0"/>
              </a:rPr>
              <a:t>Hong Kong</a:t>
            </a:r>
          </a:p>
        </p:txBody>
      </p:sp>
      <p:sp>
        <p:nvSpPr>
          <p:cNvPr id="31" name="Text Box 7"/>
          <p:cNvSpPr txBox="1">
            <a:spLocks noChangeArrowheads="1"/>
          </p:cNvSpPr>
          <p:nvPr/>
        </p:nvSpPr>
        <p:spPr bwMode="gray">
          <a:xfrm>
            <a:off x="384897" y="5497388"/>
            <a:ext cx="2482850" cy="153987"/>
          </a:xfrm>
          <a:prstGeom prst="rect">
            <a:avLst/>
          </a:prstGeom>
          <a:noFill/>
          <a:ln w="9525">
            <a:noFill/>
            <a:miter lim="800000"/>
            <a:headEnd/>
            <a:tailEnd/>
          </a:ln>
          <a:effectLst>
            <a:prstShdw prst="shdw17" dist="17961" dir="2700000">
              <a:schemeClr val="accent1">
                <a:gamma/>
                <a:shade val="60000"/>
                <a:invGamma/>
              </a:schemeClr>
            </a:prstShdw>
          </a:effectLst>
        </p:spPr>
        <p:txBody>
          <a:bodyPr lIns="0" tIns="0" rIns="0" bIns="0">
            <a:spAutoFit/>
          </a:bodyPr>
          <a:lstStyle/>
          <a:p>
            <a:pPr marL="274177" indent="-274177" defTabSz="873038">
              <a:defRPr/>
            </a:pPr>
            <a:r>
              <a:rPr lang="en-GB" altLang="ko-KR" sz="1000" i="1" dirty="0">
                <a:solidFill>
                  <a:srgbClr val="003399"/>
                </a:solidFill>
                <a:latin typeface="+mn-lt"/>
                <a:ea typeface="가는각진제목체"/>
                <a:cs typeface="Arial" charset="0"/>
              </a:rPr>
              <a:t>Source:  WTO</a:t>
            </a:r>
          </a:p>
        </p:txBody>
      </p:sp>
      <p:graphicFrame>
        <p:nvGraphicFramePr>
          <p:cNvPr id="32" name="Group 16"/>
          <p:cNvGraphicFramePr>
            <a:graphicFrameLocks noGrp="1"/>
          </p:cNvGraphicFramePr>
          <p:nvPr>
            <p:extLst>
              <p:ext uri="{D42A27DB-BD31-4B8C-83A1-F6EECF244321}">
                <p14:modId xmlns:p14="http://schemas.microsoft.com/office/powerpoint/2010/main" val="3063499062"/>
              </p:ext>
            </p:extLst>
          </p:nvPr>
        </p:nvGraphicFramePr>
        <p:xfrm>
          <a:off x="402359" y="3103438"/>
          <a:ext cx="8220075" cy="426719"/>
        </p:xfrm>
        <a:graphic>
          <a:graphicData uri="http://schemas.openxmlformats.org/drawingml/2006/table">
            <a:tbl>
              <a:tblPr/>
              <a:tblGrid>
                <a:gridCol w="8220075"/>
              </a:tblGrid>
              <a:tr h="193548">
                <a:tc>
                  <a:txBody>
                    <a:bodyPr/>
                    <a:lstStyle/>
                    <a:p>
                      <a:pPr marL="0" marR="0" lvl="0" indent="0" algn="ctr" defTabSz="909638" rtl="0" eaLnBrk="1" fontAlgn="base" latinLnBrk="0" hangingPunct="1">
                        <a:lnSpc>
                          <a:spcPct val="140000"/>
                        </a:lnSpc>
                        <a:spcBef>
                          <a:spcPct val="0"/>
                        </a:spcBef>
                        <a:spcAft>
                          <a:spcPct val="0"/>
                        </a:spcAft>
                        <a:buClrTx/>
                        <a:buSzTx/>
                        <a:buFontTx/>
                        <a:buNone/>
                        <a:tabLst/>
                      </a:pPr>
                      <a:endParaRPr kumimoji="0" lang="en-US" altLang="zh-CN" sz="1000" b="1" i="0" u="none" strike="noStrike" cap="none" normalizeH="0" baseline="0" dirty="0" smtClean="0">
                        <a:ln>
                          <a:noFill/>
                        </a:ln>
                        <a:solidFill>
                          <a:srgbClr val="003399"/>
                        </a:solidFill>
                        <a:effectLst/>
                        <a:latin typeface="Corbel" pitchFamily="34" charset="0"/>
                        <a:ea typeface="SC STKaiti"/>
                        <a:cs typeface="Times New Roman" pitchFamily="18" charset="0"/>
                      </a:endParaRPr>
                    </a:p>
                  </a:txBody>
                  <a:tcPr marL="45720" marR="45720" marT="0" marB="0" anchor="ctr" horzOverflow="overflow">
                    <a:lnL>
                      <a:noFill/>
                    </a:lnL>
                    <a:lnR>
                      <a:noFill/>
                    </a:lnR>
                    <a:lnT>
                      <a:noFill/>
                    </a:lnT>
                    <a:lnB w="28575" cap="flat" cmpd="sng" algn="ctr">
                      <a:solidFill>
                        <a:schemeClr val="accent1"/>
                      </a:solidFill>
                      <a:prstDash val="solid"/>
                      <a:round/>
                      <a:headEnd type="none" w="med" len="med"/>
                      <a:tailEnd type="none" w="med" len="med"/>
                    </a:lnB>
                    <a:lnTlToBr>
                      <a:noFill/>
                    </a:lnTlToBr>
                    <a:lnBlToTr>
                      <a:noFill/>
                    </a:lnBlToTr>
                    <a:noFill/>
                  </a:tcPr>
                </a:tc>
              </a:tr>
              <a:tr h="193548">
                <a:tc>
                  <a:txBody>
                    <a:bodyPr/>
                    <a:lstStyle/>
                    <a:p>
                      <a:pPr marL="0" marR="0" lvl="0" indent="0" algn="ctr" defTabSz="909638"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3399"/>
                          </a:solidFill>
                          <a:effectLst/>
                          <a:latin typeface="Corbel" pitchFamily="34" charset="0"/>
                          <a:ea typeface="SC STKaiti"/>
                          <a:cs typeface="Times New Roman" pitchFamily="18" charset="0"/>
                        </a:rPr>
                        <a:t>2012 Trade Volume (US$ </a:t>
                      </a:r>
                      <a:r>
                        <a:rPr kumimoji="0" lang="en-US" altLang="zh-CN" sz="1400" b="1" i="0" u="none" strike="noStrike" cap="none" normalizeH="0" baseline="0" dirty="0" err="1" smtClean="0">
                          <a:ln>
                            <a:noFill/>
                          </a:ln>
                          <a:solidFill>
                            <a:srgbClr val="003399"/>
                          </a:solidFill>
                          <a:effectLst/>
                          <a:latin typeface="Corbel" pitchFamily="34" charset="0"/>
                          <a:ea typeface="SC STKaiti"/>
                          <a:cs typeface="Times New Roman" pitchFamily="18" charset="0"/>
                        </a:rPr>
                        <a:t>bn</a:t>
                      </a:r>
                      <a:r>
                        <a:rPr kumimoji="0" lang="en-US" altLang="zh-CN" sz="1400" b="1" i="0" u="none" strike="noStrike" cap="none" normalizeH="0" baseline="0" dirty="0" smtClean="0">
                          <a:ln>
                            <a:noFill/>
                          </a:ln>
                          <a:solidFill>
                            <a:srgbClr val="003399"/>
                          </a:solidFill>
                          <a:effectLst/>
                          <a:latin typeface="Corbel" pitchFamily="34" charset="0"/>
                          <a:ea typeface="SC STKaiti"/>
                          <a:cs typeface="Times New Roman" pitchFamily="18" charset="0"/>
                        </a:rPr>
                        <a:t>)</a:t>
                      </a:r>
                    </a:p>
                  </a:txBody>
                  <a:tcPr marL="45720" marR="45720" marT="0" marB="0" anchor="ctr" horzOverflow="overflow">
                    <a:lnL>
                      <a:noFill/>
                    </a:lnL>
                    <a:lnR>
                      <a:noFill/>
                    </a:lnR>
                    <a:lnT w="28575" cap="flat" cmpd="sng" algn="ctr">
                      <a:solidFill>
                        <a:schemeClr val="accent1"/>
                      </a:solidFill>
                      <a:prstDash val="solid"/>
                      <a:round/>
                      <a:headEnd type="none" w="med" len="med"/>
                      <a:tailEnd type="none" w="med" len="med"/>
                    </a:lnT>
                    <a:lnB>
                      <a:noFill/>
                    </a:lnB>
                    <a:lnTlToBr>
                      <a:noFill/>
                    </a:lnTlToBr>
                    <a:lnBlToTr>
                      <a:noFill/>
                    </a:lnBlToTr>
                    <a:noFill/>
                  </a:tcPr>
                </a:tc>
              </a:tr>
            </a:tbl>
          </a:graphicData>
        </a:graphic>
      </p:graphicFrame>
      <p:sp>
        <p:nvSpPr>
          <p:cNvPr id="59397" name="AutoShape 68"/>
          <p:cNvSpPr>
            <a:spLocks noChangeArrowheads="1"/>
          </p:cNvSpPr>
          <p:nvPr/>
        </p:nvSpPr>
        <p:spPr bwMode="auto">
          <a:xfrm>
            <a:off x="390478" y="1086767"/>
            <a:ext cx="8220075" cy="495300"/>
          </a:xfrm>
          <a:prstGeom prst="roundRect">
            <a:avLst>
              <a:gd name="adj" fmla="val 0"/>
            </a:avLst>
          </a:prstGeom>
          <a:solidFill>
            <a:schemeClr val="bg1"/>
          </a:solidFill>
          <a:ln w="25400"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ound/>
            <a:headEnd/>
            <a:tailEnd/>
          </a:ln>
          <a:effectLst>
            <a:outerShdw blurRad="50800" dist="38100" dir="2700000" algn="tl" rotWithShape="0">
              <a:prstClr val="black">
                <a:alpha val="40000"/>
              </a:prstClr>
            </a:outerShdw>
          </a:effectLst>
        </p:spPr>
        <p:txBody>
          <a:bodyPr lIns="40407" tIns="40407" rIns="40407" bIns="40407" anchor="ctr"/>
          <a:lstStyle/>
          <a:p>
            <a:pPr marL="304800" indent="-304800" algn="ctr" defTabSz="873125" eaLnBrk="0" latinLnBrk="0" hangingPunct="0">
              <a:buClr>
                <a:schemeClr val="accent2"/>
              </a:buClr>
              <a:buSzPct val="60000"/>
            </a:pPr>
            <a:r>
              <a:rPr lang="en-US" altLang="ko-KR" sz="1600" b="1" dirty="0">
                <a:solidFill>
                  <a:srgbClr val="003399"/>
                </a:solidFill>
                <a:latin typeface="Corbel" pitchFamily="34" charset="0"/>
                <a:ea typeface="맑은 고딕" pitchFamily="50" charset="-127"/>
              </a:rPr>
              <a:t>9</a:t>
            </a:r>
            <a:r>
              <a:rPr lang="en-US" altLang="ko-KR" sz="1600" b="1" baseline="30000" dirty="0" smtClean="0">
                <a:solidFill>
                  <a:srgbClr val="003399"/>
                </a:solidFill>
                <a:latin typeface="Corbel" pitchFamily="34" charset="0"/>
                <a:ea typeface="맑은 고딕" pitchFamily="50" charset="-127"/>
              </a:rPr>
              <a:t>th</a:t>
            </a:r>
            <a:r>
              <a:rPr lang="en-US" altLang="ko-KR" sz="1600" b="1" dirty="0" smtClean="0">
                <a:solidFill>
                  <a:srgbClr val="003399"/>
                </a:solidFill>
                <a:latin typeface="Corbel" pitchFamily="34" charset="0"/>
                <a:ea typeface="맑은 고딕" pitchFamily="50" charset="-127"/>
              </a:rPr>
              <a:t> </a:t>
            </a:r>
            <a:r>
              <a:rPr lang="en-US" altLang="ko-KR" sz="1600" b="1" dirty="0">
                <a:solidFill>
                  <a:srgbClr val="003399"/>
                </a:solidFill>
                <a:latin typeface="Corbel" pitchFamily="34" charset="0"/>
                <a:ea typeface="맑은 고딕" pitchFamily="50" charset="-127"/>
              </a:rPr>
              <a:t>Nation to join a group of nations to surpass international trading volume of US$1 trillion</a:t>
            </a:r>
          </a:p>
        </p:txBody>
      </p:sp>
      <p:sp>
        <p:nvSpPr>
          <p:cNvPr id="2" name="Title 1"/>
          <p:cNvSpPr>
            <a:spLocks noGrp="1"/>
          </p:cNvSpPr>
          <p:nvPr>
            <p:ph type="title"/>
          </p:nvPr>
        </p:nvSpPr>
        <p:spPr/>
        <p:txBody>
          <a:bodyPr/>
          <a:lstStyle/>
          <a:p>
            <a:r>
              <a:rPr lang="en-US" dirty="0" smtClean="0"/>
              <a:t>Korea : US$1 trillion Trade Club</a:t>
            </a:r>
            <a:endParaRPr lang="en-US" dirty="0"/>
          </a:p>
        </p:txBody>
      </p:sp>
    </p:spTree>
    <p:extLst>
      <p:ext uri="{BB962C8B-B14F-4D97-AF65-F5344CB8AC3E}">
        <p14:creationId xmlns:p14="http://schemas.microsoft.com/office/powerpoint/2010/main" val="3227395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내용 개체 틀 3"/>
          <p:cNvSpPr>
            <a:spLocks noGrp="1"/>
          </p:cNvSpPr>
          <p:nvPr>
            <p:ph sz="half" idx="4294967295"/>
          </p:nvPr>
        </p:nvSpPr>
        <p:spPr bwMode="auto">
          <a:xfrm>
            <a:off x="4786519" y="1052513"/>
            <a:ext cx="3810000" cy="200885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algn="ctr">
              <a:buFontTx/>
              <a:buNone/>
            </a:pPr>
            <a:r>
              <a:rPr lang="en-US" altLang="ko-KR" sz="4400" b="1" i="1" dirty="0" smtClean="0">
                <a:solidFill>
                  <a:srgbClr val="FF0000"/>
                </a:solidFill>
              </a:rPr>
              <a:t>Eureka! </a:t>
            </a:r>
            <a:endParaRPr lang="en-US" altLang="ko-KR" sz="3200" i="1" dirty="0" smtClean="0"/>
          </a:p>
          <a:p>
            <a:pPr algn="ctr">
              <a:buFontTx/>
              <a:buNone/>
            </a:pPr>
            <a:r>
              <a:rPr lang="en-US" altLang="ko-KR" b="1" dirty="0" smtClean="0"/>
              <a:t>‘I have it’</a:t>
            </a:r>
          </a:p>
          <a:p>
            <a:pPr algn="ctr">
              <a:buFontTx/>
              <a:buNone/>
            </a:pPr>
            <a:r>
              <a:rPr lang="en-US" altLang="ko-KR" b="1" dirty="0" smtClean="0"/>
              <a:t>‘I have found it’</a:t>
            </a:r>
          </a:p>
          <a:p>
            <a:pPr algn="ctr"/>
            <a:endParaRPr lang="en-US" altLang="ko-KR" sz="1600" b="1" i="1" dirty="0" smtClean="0"/>
          </a:p>
          <a:p>
            <a:pPr algn="ctr"/>
            <a:endParaRPr lang="ko-KR" altLang="en-US" sz="1600" b="1" i="1" dirty="0" smtClean="0"/>
          </a:p>
        </p:txBody>
      </p:sp>
      <p:pic>
        <p:nvPicPr>
          <p:cNvPr id="6" name="그림 5" descr="eureka.gif"/>
          <p:cNvPicPr>
            <a:picLocks noChangeAspect="1"/>
          </p:cNvPicPr>
          <p:nvPr/>
        </p:nvPicPr>
        <p:blipFill>
          <a:blip r:embed="rId2" cstate="print">
            <a:alphaModFix amt="84000"/>
          </a:blip>
          <a:stretch>
            <a:fillRect/>
          </a:stretch>
        </p:blipFill>
        <p:spPr>
          <a:xfrm>
            <a:off x="554576" y="1052513"/>
            <a:ext cx="4021185" cy="5576887"/>
          </a:xfrm>
          <a:prstGeom prst="rect">
            <a:avLst/>
          </a:prstGeom>
        </p:spPr>
      </p:pic>
      <p:pic>
        <p:nvPicPr>
          <p:cNvPr id="3" name="Picture 2" descr="creativ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6519" y="3061368"/>
            <a:ext cx="3824491" cy="3568032"/>
          </a:xfrm>
          <a:prstGeom prst="rect">
            <a:avLst/>
          </a:prstGeom>
        </p:spPr>
      </p:pic>
      <p:sp>
        <p:nvSpPr>
          <p:cNvPr id="7" name="Rectangle 2"/>
          <p:cNvSpPr>
            <a:spLocks noGrp="1" noChangeArrowheads="1"/>
          </p:cNvSpPr>
          <p:nvPr>
            <p:ph type="title"/>
          </p:nvPr>
        </p:nvSpPr>
        <p:spPr>
          <a:xfrm>
            <a:off x="357188" y="201613"/>
            <a:ext cx="8429625" cy="563562"/>
          </a:xfrm>
        </p:spPr>
        <p:txBody>
          <a:bodyPr/>
          <a:lstStyle/>
          <a:p>
            <a:r>
              <a:rPr lang="en-US" altLang="ko-KR" dirty="0" smtClean="0"/>
              <a:t>Korea : Creative Economy “Eureka!”</a:t>
            </a:r>
            <a:endParaRPr lang="ko-KR" altLang="en-US" dirty="0" smtClean="0"/>
          </a:p>
        </p:txBody>
      </p:sp>
    </p:spTree>
    <p:extLst>
      <p:ext uri="{BB962C8B-B14F-4D97-AF65-F5344CB8AC3E}">
        <p14:creationId xmlns:p14="http://schemas.microsoft.com/office/powerpoint/2010/main" val="1813343108"/>
      </p:ext>
    </p:extLst>
  </p:cSld>
  <p:clrMapOvr>
    <a:masterClrMapping/>
  </p:clrMapOvr>
  <p:transition xmlns:p14="http://schemas.microsoft.com/office/powerpoint/2010/main">
    <p:pull dir="u"/>
  </p:transition>
  <p:timing>
    <p:tnLst>
      <p:par>
        <p:cTn xmlns:p14="http://schemas.microsoft.com/office/powerpoint/2010/main" id="1" dur="indefinite" restart="never" nodeType="tmRoot"/>
      </p:par>
    </p:tnLst>
  </p:timing>
</p:sld>
</file>

<file path=ppt/theme/_rels/theme36.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10_기본 디자인">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1">
          <a:gsLst>
            <a:gs pos="0">
              <a:srgbClr val="009900"/>
            </a:gs>
            <a:gs pos="50000">
              <a:srgbClr val="009900">
                <a:gamma/>
                <a:tint val="31765"/>
                <a:invGamma/>
              </a:srgbClr>
            </a:gs>
            <a:gs pos="100000">
              <a:srgbClr val="009900"/>
            </a:gs>
          </a:gsLst>
          <a:lin ang="5400000" scaled="1"/>
        </a:gradFill>
        <a:ln w="9525" algn="ctr">
          <a:noFill/>
          <a:round/>
          <a:headEnd/>
          <a:tailEnd/>
        </a:ln>
        <a:effectLst>
          <a:outerShdw dist="35921" dir="2700000" algn="ctr" rotWithShape="0">
            <a:srgbClr val="808080"/>
          </a:outerShdw>
        </a:effectLst>
      </a:spPr>
      <a:bodyPr wrap="none" anchor="ctr"/>
      <a:lstStyle>
        <a:defPPr>
          <a:spcBef>
            <a:spcPct val="0"/>
          </a:spcBef>
          <a:defRPr sz="1800">
            <a:solidFill>
              <a:schemeClr val="dk1"/>
            </a:solidFill>
            <a:latin typeface="+mn-lt"/>
            <a:ea typeface="+mn-ea"/>
          </a:defRPr>
        </a:defPPr>
      </a:lst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8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9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0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1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2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3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4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디자인 사용자 지정">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31104 제5차 창조경제세미나">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5_기본 디자인">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1">
          <a:gsLst>
            <a:gs pos="0">
              <a:srgbClr val="009900"/>
            </a:gs>
            <a:gs pos="50000">
              <a:srgbClr val="009900">
                <a:gamma/>
                <a:tint val="31765"/>
                <a:invGamma/>
              </a:srgbClr>
            </a:gs>
            <a:gs pos="100000">
              <a:srgbClr val="009900"/>
            </a:gs>
          </a:gsLst>
          <a:lin ang="5400000" scaled="1"/>
        </a:gradFill>
        <a:ln w="9525" algn="ctr">
          <a:noFill/>
          <a:round/>
          <a:headEnd/>
          <a:tailEnd/>
        </a:ln>
        <a:effectLst>
          <a:outerShdw dist="35921" dir="2700000" algn="ctr" rotWithShape="0">
            <a:srgbClr val="808080"/>
          </a:outerShdw>
        </a:effectLst>
      </a:spPr>
      <a:bodyPr wrap="none" anchor="ctr"/>
      <a:lstStyle>
        <a:defPPr>
          <a:spcBef>
            <a:spcPct val="0"/>
          </a:spcBef>
          <a:defRPr sz="1800">
            <a:solidFill>
              <a:schemeClr val="dk1"/>
            </a:solidFill>
            <a:latin typeface="+mn-lt"/>
            <a:ea typeface="+mn-ea"/>
          </a:defRPr>
        </a:defPPr>
      </a:lst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디자인 사용자 지정">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_디자인 사용자 지정">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6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7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txDef>
      <a:spPr>
        <a:noFill/>
      </a:spPr>
      <a:bodyPr wrap="none">
        <a:spAutoFit/>
      </a:bodyPr>
      <a:lstStyle>
        <a:defPPr algn="l">
          <a:lnSpc>
            <a:spcPct val="150000"/>
          </a:lnSpc>
          <a:defRPr b="0" dirty="0" smtClean="0">
            <a:solidFill>
              <a:schemeClr val="tx1"/>
            </a:solidFill>
            <a:latin typeface="+mn-ea"/>
            <a:ea typeface="+mn-ea"/>
          </a:defRPr>
        </a:defPPr>
      </a:lstStyle>
    </a:tx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8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9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0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1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2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3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4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1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5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6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7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8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9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디자인 사용자 지정">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2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txDef>
      <a:spPr>
        <a:noFill/>
      </a:spPr>
      <a:bodyPr wrap="none">
        <a:spAutoFit/>
      </a:bodyPr>
      <a:lstStyle>
        <a:defPPr algn="l">
          <a:lnSpc>
            <a:spcPct val="150000"/>
          </a:lnSpc>
          <a:defRPr b="0" dirty="0" smtClean="0">
            <a:solidFill>
              <a:schemeClr val="tx1"/>
            </a:solidFill>
            <a:latin typeface="+mn-ea"/>
            <a:ea typeface="+mn-ea"/>
          </a:defRPr>
        </a:defPPr>
      </a:lstStyle>
    </a:tx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3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4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5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6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기본 디자인">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보자기">
      <a:majorFont>
        <a:latin typeface="Lucida Sans"/>
        <a:ea typeface=""/>
        <a:cs typeface=""/>
        <a:font script="Grek" typeface="Arial"/>
        <a:font script="Cyrl" typeface="Arial"/>
        <a:font script="Jpan" typeface="HGP明朝E"/>
        <a:font script="Hang" typeface="HY견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Lucida Sans"/>
        <a:ea typeface=""/>
        <a:cs typeface=""/>
        <a:font script="Grek" typeface="Arial"/>
        <a:font script="Cyrl" typeface="Arial"/>
        <a:font script="Jpan" typeface="HGP明朝E"/>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cap="rnd">
          <a:headEnd/>
          <a:tailEnd/>
        </a:ln>
      </a:spPr>
      <a:bodyPr wrap="none" anchor="ctr"/>
      <a:lstStyle>
        <a:defPPr algn="l">
          <a:spcBef>
            <a:spcPct val="0"/>
          </a:spcBef>
          <a:defRPr sz="1400" b="1" dirty="0">
            <a:solidFill>
              <a:schemeClr val="bg1"/>
            </a:solidFill>
          </a:defRPr>
        </a:defPPr>
      </a:lstStyle>
      <a:style>
        <a:lnRef idx="0">
          <a:schemeClr val="accent2"/>
        </a:lnRef>
        <a:fillRef idx="3">
          <a:schemeClr val="accent2"/>
        </a:fillRef>
        <a:effectRef idx="3">
          <a:schemeClr val="accent2"/>
        </a:effectRef>
        <a:fontRef idx="minor">
          <a:schemeClr val="lt1"/>
        </a:fontRef>
      </a:style>
    </a:spDef>
    <a:lnDef>
      <a:spPr bwMode="auto">
        <a:xfrm>
          <a:off x="0" y="0"/>
          <a:ext cx="1" cy="1"/>
        </a:xfrm>
        <a:custGeom>
          <a:avLst/>
          <a:gdLst/>
          <a:ahLst/>
          <a:cxnLst/>
          <a:rect l="0" t="0" r="0" b="0"/>
          <a:pathLst/>
        </a:custGeom>
        <a:solidFill>
          <a:srgbClr val="D3E2F1"/>
        </a:solidFill>
        <a:ln w="25400" cap="flat" cmpd="sng" algn="ctr">
          <a:solidFill>
            <a:srgbClr val="336699"/>
          </a:solidFill>
          <a:prstDash val="solid"/>
          <a:round/>
          <a:headEnd type="none" w="med" len="med"/>
          <a:tailEnd type="none" w="med" len="med"/>
        </a:ln>
        <a:effectLst/>
      </a:spPr>
      <a:bodyPr vert="horz" wrap="square" lIns="54000" tIns="82800" rIns="54000" bIns="82800" numCol="1" anchor="ctr" anchorCtr="1" compatLnSpc="1">
        <a:prstTxWarp prst="textNoShape">
          <a:avLst/>
        </a:prstTxWarp>
      </a:bodyPr>
      <a:lstStyle>
        <a:defPPr marL="0" marR="0" indent="0" algn="l" defTabSz="914400" rtl="0" eaLnBrk="1" fontAlgn="base" latinLnBrk="0" hangingPunct="1">
          <a:lnSpc>
            <a:spcPct val="100000"/>
          </a:lnSpc>
          <a:spcBef>
            <a:spcPct val="30000"/>
          </a:spcBef>
          <a:spcAft>
            <a:spcPct val="0"/>
          </a:spcAft>
          <a:buClr>
            <a:schemeClr val="tx1"/>
          </a:buClr>
          <a:buSzTx/>
          <a:buFont typeface="Wingdings" pitchFamily="2" charset="2"/>
          <a:buNone/>
          <a:tabLst>
            <a:tab pos="87313" algn="l"/>
          </a:tabLst>
          <a:defRPr kumimoji="1" lang="ko-KR" altLang="en-US" sz="1600" b="1" i="0" u="none" strike="noStrike" cap="none" normalizeH="0" baseline="0" smtClean="0">
            <a:ln>
              <a:noFill/>
            </a:ln>
            <a:solidFill>
              <a:schemeClr val="tx1"/>
            </a:solidFill>
            <a:effectLst/>
            <a:latin typeface="Trebuchet MS" pitchFamily="34" charset="0"/>
            <a:ea typeface="HY헤드라인M" pitchFamily="18" charset="-127"/>
          </a:defRPr>
        </a:defPPr>
      </a:lstStyle>
    </a:lnDef>
  </a:objectDefaults>
  <a:extraClrSchemeLst>
    <a:extraClrScheme>
      <a:clrScheme name="9_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Default Theme.thmx</Template>
  <TotalTime>31565</TotalTime>
  <Words>3016</Words>
  <Application>Microsoft Macintosh PowerPoint</Application>
  <PresentationFormat>On-screen Show (4:3)</PresentationFormat>
  <Paragraphs>531</Paragraphs>
  <Slides>48</Slides>
  <Notes>26</Notes>
  <HiddenSlides>0</HiddenSlides>
  <MMClips>0</MMClips>
  <ScaleCrop>false</ScaleCrop>
  <HeadingPairs>
    <vt:vector size="6" baseType="variant">
      <vt:variant>
        <vt:lpstr>Theme</vt:lpstr>
      </vt:variant>
      <vt:variant>
        <vt:i4>36</vt:i4>
      </vt:variant>
      <vt:variant>
        <vt:lpstr>Embedded OLE Servers</vt:lpstr>
      </vt:variant>
      <vt:variant>
        <vt:i4>2</vt:i4>
      </vt:variant>
      <vt:variant>
        <vt:lpstr>Slide Titles</vt:lpstr>
      </vt:variant>
      <vt:variant>
        <vt:i4>48</vt:i4>
      </vt:variant>
    </vt:vector>
  </HeadingPairs>
  <TitlesOfParts>
    <vt:vector size="86" baseType="lpstr">
      <vt:lpstr>10_기본 디자인</vt:lpstr>
      <vt:lpstr>디자인 사용자 지정</vt:lpstr>
      <vt:lpstr>11_기본 디자인</vt:lpstr>
      <vt:lpstr>12_기본 디자인</vt:lpstr>
      <vt:lpstr>13_기본 디자인</vt:lpstr>
      <vt:lpstr>14_기본 디자인</vt:lpstr>
      <vt:lpstr>15_기본 디자인</vt:lpstr>
      <vt:lpstr>16_기본 디자인</vt:lpstr>
      <vt:lpstr>17_기본 디자인</vt:lpstr>
      <vt:lpstr>18_기본 디자인</vt:lpstr>
      <vt:lpstr>19_기본 디자인</vt:lpstr>
      <vt:lpstr>20_기본 디자인</vt:lpstr>
      <vt:lpstr>21_기본 디자인</vt:lpstr>
      <vt:lpstr>22_기본 디자인</vt:lpstr>
      <vt:lpstr>23_기본 디자인</vt:lpstr>
      <vt:lpstr>24_기본 디자인</vt:lpstr>
      <vt:lpstr>1_디자인 사용자 지정</vt:lpstr>
      <vt:lpstr>131104 제5차 창조경제세미나</vt:lpstr>
      <vt:lpstr>25_기본 디자인</vt:lpstr>
      <vt:lpstr>2_디자인 사용자 지정</vt:lpstr>
      <vt:lpstr>26_기본 디자인</vt:lpstr>
      <vt:lpstr>27_기본 디자인</vt:lpstr>
      <vt:lpstr>28_기본 디자인</vt:lpstr>
      <vt:lpstr>29_기본 디자인</vt:lpstr>
      <vt:lpstr>30_기본 디자인</vt:lpstr>
      <vt:lpstr>31_기본 디자인</vt:lpstr>
      <vt:lpstr>32_기본 디자인</vt:lpstr>
      <vt:lpstr>33_기본 디자인</vt:lpstr>
      <vt:lpstr>34_기본 디자인</vt:lpstr>
      <vt:lpstr>35_기본 디자인</vt:lpstr>
      <vt:lpstr>36_기본 디자인</vt:lpstr>
      <vt:lpstr>37_기본 디자인</vt:lpstr>
      <vt:lpstr>38_기본 디자인</vt:lpstr>
      <vt:lpstr>39_기본 디자인</vt:lpstr>
      <vt:lpstr>3_디자인 사용자 지정</vt:lpstr>
      <vt:lpstr>Adjacency</vt:lpstr>
      <vt:lpstr>Microsoft Excel 97 - 2004 Worksheet</vt:lpstr>
      <vt:lpstr>Excel.Sheet.8</vt:lpstr>
      <vt:lpstr>Business Opportunities with KORUA FTA</vt:lpstr>
      <vt:lpstr>PowerPoint Presentation</vt:lpstr>
      <vt:lpstr>Part 1. Korea Now   </vt:lpstr>
      <vt:lpstr>Korean Economy</vt:lpstr>
      <vt:lpstr>Korea : #1 World Class Innovation </vt:lpstr>
      <vt:lpstr>Korea : World Map of Innovation</vt:lpstr>
      <vt:lpstr>Korea : Number 5 Patent country</vt:lpstr>
      <vt:lpstr>Korea : US$1 trillion Trade Club</vt:lpstr>
      <vt:lpstr>Korea : Creative Economy “Eureka!”</vt:lpstr>
      <vt:lpstr>Korea : Creative Economy</vt:lpstr>
      <vt:lpstr>Korea : Global Footprint</vt:lpstr>
      <vt:lpstr>Korea : Aid Receiving to Aid Giving</vt:lpstr>
      <vt:lpstr>Part 2. Korea-U.S.                Alliance</vt:lpstr>
      <vt:lpstr>Korea-U.S. Alliance : Sharing Value</vt:lpstr>
      <vt:lpstr>Korea-U.S. Alliance</vt:lpstr>
      <vt:lpstr>Korea-U.S. Alliance: Summit</vt:lpstr>
      <vt:lpstr>Korea-U.S. Alliance: Korean War Armistice</vt:lpstr>
      <vt:lpstr>Korea-U.S. Alliance: Korean War Memorials</vt:lpstr>
      <vt:lpstr>People to People Ties : Korean Int’l Students in U.S.</vt:lpstr>
      <vt:lpstr>People to People Ties : STEM majors</vt:lpstr>
      <vt:lpstr>People to People Ties : H.R. 1812</vt:lpstr>
      <vt:lpstr>People to People Ties : H-1B for Korea</vt:lpstr>
      <vt:lpstr>People to People Ties : Professional visas</vt:lpstr>
      <vt:lpstr>People to People Ties : H.R. 1812</vt:lpstr>
      <vt:lpstr>Part 3. KORUS FTA</vt:lpstr>
      <vt:lpstr>Korea’s Export Portfolio </vt:lpstr>
      <vt:lpstr>Korea’s Export</vt:lpstr>
      <vt:lpstr>Asia-Pacific Regional Trade Development</vt:lpstr>
      <vt:lpstr>Overall Trade in Goods</vt:lpstr>
      <vt:lpstr>Evaluation of the KORUS FTA</vt:lpstr>
      <vt:lpstr>PowerPoint Presentation</vt:lpstr>
      <vt:lpstr>PowerPoint Presentation</vt:lpstr>
      <vt:lpstr>KORUS FTA : Review of Trade Relations</vt:lpstr>
      <vt:lpstr>KORUS FTA : KOREA-California</vt:lpstr>
      <vt:lpstr>KORUS FTA : KOREA-CALIFORNIA</vt:lpstr>
      <vt:lpstr>KOREA-CALIFORNIA : Exports</vt:lpstr>
      <vt:lpstr>KOREA-CALIFORNIA : Imports</vt:lpstr>
      <vt:lpstr>KORUS FTA : KOREA-CALIFORNIA</vt:lpstr>
      <vt:lpstr>Success Story: Pelican Products (Torrance, CA)</vt:lpstr>
      <vt:lpstr>KORUS FTA : KOREA-CALIFORNIA</vt:lpstr>
      <vt:lpstr>California Wines : Dana Estates from Napa</vt:lpstr>
      <vt:lpstr>California Wines, Spirits and Beer</vt:lpstr>
      <vt:lpstr>Impact of KORUS FTA on U.S. Wine exports</vt:lpstr>
      <vt:lpstr>PowerPoint Presentation</vt:lpstr>
      <vt:lpstr>PowerPoint Presentation</vt:lpstr>
      <vt:lpstr>How to Utilize the KORUS FTA</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Vision for Korea-U.S. Relations</dc:title>
  <dc:creator>Heejung Ho</dc:creator>
  <cp:lastModifiedBy>Heejung Ho</cp:lastModifiedBy>
  <cp:revision>790</cp:revision>
  <cp:lastPrinted>2014-09-12T23:37:38Z</cp:lastPrinted>
  <dcterms:created xsi:type="dcterms:W3CDTF">2013-11-06T18:03:24Z</dcterms:created>
  <dcterms:modified xsi:type="dcterms:W3CDTF">2014-09-14T05:21:10Z</dcterms:modified>
</cp:coreProperties>
</file>